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"/>
  </p:notesMasterIdLst>
  <p:sldIdLst>
    <p:sldId id="276" r:id="rId2"/>
    <p:sldId id="260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6921-18BE-4C36-BFFD-749E6669498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C0E7-A954-42CD-AB52-7BDC475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635" y="1494583"/>
            <a:ext cx="5826719" cy="1646302"/>
          </a:xfrm>
        </p:spPr>
        <p:txBody>
          <a:bodyPr/>
          <a:lstStyle/>
          <a:p>
            <a:r>
              <a:rPr lang="en-US" dirty="0" smtClean="0"/>
              <a:t>BR: </a:t>
            </a:r>
            <a:r>
              <a:rPr lang="en-US" dirty="0" smtClean="0"/>
              <a:t>D12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657" y="3215835"/>
            <a:ext cx="7225258" cy="48533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is</a:t>
            </a:r>
            <a:r>
              <a:rPr lang="en-US" sz="3200" b="1" dirty="0"/>
              <a:t> </a:t>
            </a:r>
            <a:r>
              <a:rPr lang="en-US" sz="3200" u="sng" dirty="0" smtClean="0"/>
              <a:t>beta / blind testing</a:t>
            </a:r>
            <a:r>
              <a:rPr lang="en-US" sz="3200" dirty="0" smtClean="0"/>
              <a:t> useful as a game designer? Give a few reasons</a:t>
            </a:r>
            <a:r>
              <a:rPr lang="en-US" sz="3200" dirty="0" smtClean="0"/>
              <a:t>:</a:t>
            </a:r>
          </a:p>
          <a:p>
            <a:r>
              <a:rPr lang="en-US" sz="3200" b="1" i="1" dirty="0" smtClean="0"/>
              <a:t>Goals for Today: </a:t>
            </a:r>
          </a:p>
          <a:p>
            <a:r>
              <a:rPr lang="en-US" sz="3200" b="1" i="1" dirty="0" smtClean="0"/>
              <a:t>Review importance of Beta Testing, finish Final Game / Part V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031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89154"/>
            <a:ext cx="7784894" cy="533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Let’s do </a:t>
            </a:r>
            <a:r>
              <a:rPr lang="en-US" sz="2800" dirty="0" smtClean="0"/>
              <a:t>a quick brainstorming </a:t>
            </a:r>
            <a:r>
              <a:rPr lang="en-US" sz="2800" dirty="0" smtClean="0"/>
              <a:t>idea:</a:t>
            </a:r>
          </a:p>
          <a:p>
            <a:pPr marL="0" indent="0">
              <a:buNone/>
            </a:pPr>
            <a:r>
              <a:rPr lang="en-US" sz="2800" dirty="0" smtClean="0"/>
              <a:t>Get together in </a:t>
            </a:r>
            <a:r>
              <a:rPr lang="en-US" sz="2800" dirty="0" smtClean="0"/>
              <a:t>5 new </a:t>
            </a:r>
            <a:r>
              <a:rPr lang="en-US" sz="2800" dirty="0" smtClean="0"/>
              <a:t>following groups at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table; try to sit with people you don’t normally work with.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Each </a:t>
            </a:r>
            <a:r>
              <a:rPr lang="en-US" sz="2800" dirty="0" smtClean="0"/>
              <a:t>table will have 10 minutes to create a game idea pitch for one of the following:</a:t>
            </a:r>
          </a:p>
          <a:p>
            <a:pPr marL="0" indent="0">
              <a:buNone/>
            </a:pPr>
            <a:r>
              <a:rPr lang="en-US" sz="2800" dirty="0" smtClean="0"/>
              <a:t>Winner gets candy; best of luck!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49528"/>
              </p:ext>
            </p:extLst>
          </p:nvPr>
        </p:nvGraphicFramePr>
        <p:xfrm>
          <a:off x="1049311" y="5426440"/>
          <a:ext cx="6475750" cy="812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150">
                  <a:extLst>
                    <a:ext uri="{9D8B030D-6E8A-4147-A177-3AD203B41FA5}">
                      <a16:colId xmlns:a16="http://schemas.microsoft.com/office/drawing/2014/main" val="1422119153"/>
                    </a:ext>
                  </a:extLst>
                </a:gridCol>
                <a:gridCol w="1295150">
                  <a:extLst>
                    <a:ext uri="{9D8B030D-6E8A-4147-A177-3AD203B41FA5}">
                      <a16:colId xmlns:a16="http://schemas.microsoft.com/office/drawing/2014/main" val="227454959"/>
                    </a:ext>
                  </a:extLst>
                </a:gridCol>
                <a:gridCol w="1295150">
                  <a:extLst>
                    <a:ext uri="{9D8B030D-6E8A-4147-A177-3AD203B41FA5}">
                      <a16:colId xmlns:a16="http://schemas.microsoft.com/office/drawing/2014/main" val="3393145340"/>
                    </a:ext>
                  </a:extLst>
                </a:gridCol>
                <a:gridCol w="1295150">
                  <a:extLst>
                    <a:ext uri="{9D8B030D-6E8A-4147-A177-3AD203B41FA5}">
                      <a16:colId xmlns:a16="http://schemas.microsoft.com/office/drawing/2014/main" val="3697435941"/>
                    </a:ext>
                  </a:extLst>
                </a:gridCol>
                <a:gridCol w="1295150">
                  <a:extLst>
                    <a:ext uri="{9D8B030D-6E8A-4147-A177-3AD203B41FA5}">
                      <a16:colId xmlns:a16="http://schemas.microsoft.com/office/drawing/2014/main" val="2540418811"/>
                    </a:ext>
                  </a:extLst>
                </a:gridCol>
              </a:tblGrid>
              <a:tr h="812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Board Game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Card Game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Dice Game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Tile Game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Party Game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97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026"/>
            <a:ext cx="6347714" cy="4557337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What worked well? </a:t>
            </a:r>
          </a:p>
          <a:p>
            <a:r>
              <a:rPr lang="en-US" sz="2800" i="1" dirty="0" smtClean="0"/>
              <a:t>What did not?</a:t>
            </a:r>
          </a:p>
          <a:p>
            <a:r>
              <a:rPr lang="en-US" sz="2800" i="1" dirty="0" smtClean="0"/>
              <a:t>Are you thinking you’ll continue with your current game, or create a new one for the </a:t>
            </a:r>
            <a:r>
              <a:rPr lang="en-US" sz="2800" i="1" u="sng" dirty="0" smtClean="0"/>
              <a:t>final project?</a:t>
            </a:r>
            <a:endParaRPr lang="en-US" sz="2800" i="1" dirty="0"/>
          </a:p>
          <a:p>
            <a:r>
              <a:rPr lang="en-US" sz="2800" i="1" dirty="0" smtClean="0"/>
              <a:t>Remember, you have </a:t>
            </a:r>
            <a:r>
              <a:rPr lang="en-US" sz="2800" i="1" dirty="0" smtClean="0"/>
              <a:t>just </a:t>
            </a:r>
            <a:r>
              <a:rPr lang="en-US" sz="2800" i="1" u="sng" dirty="0" smtClean="0"/>
              <a:t>4 </a:t>
            </a:r>
            <a:r>
              <a:rPr lang="en-US" sz="2800" i="1" u="sng" dirty="0" smtClean="0"/>
              <a:t>more classes</a:t>
            </a:r>
            <a:r>
              <a:rPr lang="en-US" sz="2800" i="1" dirty="0" smtClean="0"/>
              <a:t> besides this one to finish it, have it ready and polished, along with your other assignments (Part II, Journal, etc.)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7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60717</TotalTime>
  <Words>126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BR: D12</vt:lpstr>
      <vt:lpstr>Brainstorm: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194</cp:revision>
  <dcterms:created xsi:type="dcterms:W3CDTF">2017-08-16T16:27:19Z</dcterms:created>
  <dcterms:modified xsi:type="dcterms:W3CDTF">2019-04-19T14:30:08Z</dcterms:modified>
</cp:coreProperties>
</file>