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8"/>
  </p:notesMasterIdLst>
  <p:sldIdLst>
    <p:sldId id="276" r:id="rId2"/>
    <p:sldId id="278" r:id="rId3"/>
    <p:sldId id="260" r:id="rId4"/>
    <p:sldId id="263" r:id="rId5"/>
    <p:sldId id="277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7636" autoAdjust="0"/>
  </p:normalViewPr>
  <p:slideViewPr>
    <p:cSldViewPr snapToGrid="0">
      <p:cViewPr varScale="1">
        <p:scale>
          <a:sx n="64" d="100"/>
          <a:sy n="64" d="100"/>
        </p:scale>
        <p:origin x="15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6921-18BE-4C36-BFFD-749E66694988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AC0E7-A954-42CD-AB52-7BDC475E2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8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8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39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11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82687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94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5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2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F653-2798-432F-8AAC-28EC8EE53D42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FF565A-3956-4F76-920B-B19704082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43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zXZt_6XUe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645" y="-428600"/>
            <a:ext cx="5826719" cy="1646302"/>
          </a:xfrm>
        </p:spPr>
        <p:txBody>
          <a:bodyPr/>
          <a:lstStyle/>
          <a:p>
            <a:r>
              <a:rPr lang="en-US" dirty="0" smtClean="0"/>
              <a:t>BR: D12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657" y="1217700"/>
            <a:ext cx="6760563" cy="485332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Pick one of the following arguments, take 10 minutes, and attempt to disprove it:</a:t>
            </a:r>
          </a:p>
          <a:p>
            <a:endParaRPr lang="en-US" sz="3200" dirty="0" smtClean="0"/>
          </a:p>
          <a:p>
            <a:r>
              <a:rPr lang="en-US" sz="3200" dirty="0" smtClean="0"/>
              <a:t>Pro-Life:</a:t>
            </a:r>
          </a:p>
          <a:p>
            <a:r>
              <a:rPr lang="en-US" sz="3200" i="1" dirty="0" smtClean="0"/>
              <a:t>“Abortion is murder! It is a selfish, evil act that only serves the interest of the mother.”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Pro-Choice:</a:t>
            </a:r>
          </a:p>
          <a:p>
            <a:r>
              <a:rPr lang="en-US" sz="3200" i="1" dirty="0" smtClean="0"/>
              <a:t>“Abortion is empowering to women; it allows them to ‘walk-away’ from a situation that they want nothing of, which 100 years ago would have shackled and trapped them in an unwanted future.”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319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Our goals for today:</a:t>
            </a:r>
          </a:p>
          <a:p>
            <a:r>
              <a:rPr lang="en-US" sz="3200" i="1" dirty="0" smtClean="0"/>
              <a:t>Analyze how to be persuasive, especially while utilizing </a:t>
            </a:r>
            <a:r>
              <a:rPr lang="en-US" sz="3200" b="1" i="1" dirty="0" smtClean="0"/>
              <a:t>research</a:t>
            </a:r>
            <a:r>
              <a:rPr lang="en-US" sz="3200" i="1" dirty="0" smtClean="0"/>
              <a:t>. Final topic is revealed: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30915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74165"/>
            <a:ext cx="7754913" cy="5351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Grab your textbook, and take 5 minutes to read the following pages (&amp; answer the following questions as you do): pp 128-130</a:t>
            </a:r>
          </a:p>
          <a:p>
            <a:r>
              <a:rPr lang="en-US" sz="2800" i="1" dirty="0" smtClean="0"/>
              <a:t>How is your assignment similar / different to the process of a research paper? Explain 3 of these:</a:t>
            </a:r>
          </a:p>
          <a:p>
            <a:r>
              <a:rPr lang="en-US" sz="2800" i="1" dirty="0" smtClean="0"/>
              <a:t>Do you agree with the author when they state: “It is best to approach your research with openness and questioning”? Explain:</a:t>
            </a:r>
          </a:p>
          <a:p>
            <a:r>
              <a:rPr lang="en-US" sz="2800" i="1" dirty="0" smtClean="0"/>
              <a:t>How long can this research process take? What lesson do you take away from this?</a:t>
            </a:r>
          </a:p>
        </p:txBody>
      </p:sp>
    </p:spTree>
    <p:extLst>
      <p:ext uri="{BB962C8B-B14F-4D97-AF65-F5344CB8AC3E}">
        <p14:creationId xmlns:p14="http://schemas.microsoft.com/office/powerpoint/2010/main" val="323540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54912" cy="709749"/>
          </a:xfrm>
        </p:spPr>
        <p:txBody>
          <a:bodyPr>
            <a:noAutofit/>
          </a:bodyPr>
          <a:lstStyle/>
          <a:p>
            <a:r>
              <a:rPr lang="en-US" sz="2800" dirty="0" smtClean="0"/>
              <a:t>Logical Fallacy of the Day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9349"/>
            <a:ext cx="6405797" cy="5321293"/>
          </a:xfrm>
        </p:spPr>
        <p:txBody>
          <a:bodyPr>
            <a:noAutofit/>
          </a:bodyPr>
          <a:lstStyle/>
          <a:p>
            <a:r>
              <a:rPr lang="en-US" sz="2400" dirty="0" smtClean="0"/>
              <a:t>Nirvana / Perfect Solution Fallacy</a:t>
            </a:r>
            <a:endParaRPr lang="en-US" sz="2400" dirty="0"/>
          </a:p>
          <a:p>
            <a:r>
              <a:rPr lang="en-US" sz="2400" dirty="0" smtClean="0"/>
              <a:t>People make the argument that the ideal is best, and so a pragmatic “good enough” solution just doesn’t cut it.</a:t>
            </a:r>
          </a:p>
          <a:p>
            <a:r>
              <a:rPr lang="en-US" sz="2400" dirty="0" smtClean="0"/>
              <a:t>Form:</a:t>
            </a:r>
          </a:p>
          <a:p>
            <a:r>
              <a:rPr lang="en-US" sz="2000" i="1" dirty="0"/>
              <a:t>X is what we have.</a:t>
            </a:r>
          </a:p>
          <a:p>
            <a:r>
              <a:rPr lang="en-US" sz="2000" i="1" dirty="0"/>
              <a:t>Y is the perfect situation.</a:t>
            </a:r>
          </a:p>
          <a:p>
            <a:r>
              <a:rPr lang="en-US" sz="2000" i="1" dirty="0"/>
              <a:t>Therefore, X is not good enough</a:t>
            </a:r>
            <a:r>
              <a:rPr lang="en-US" sz="2000" i="1" dirty="0" smtClean="0"/>
              <a:t>.</a:t>
            </a:r>
          </a:p>
          <a:p>
            <a:r>
              <a:rPr lang="en-US" sz="2000" i="1" dirty="0" smtClean="0">
                <a:hlinkClick r:id="rId2"/>
              </a:rPr>
              <a:t>EXAMPLE: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8809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tick figure meme blue logical fallacy GMO golden r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487096"/>
            <a:ext cx="6660631" cy="580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1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Time: Final Project!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88958"/>
            <a:ext cx="6840512" cy="44524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Get to work researching the next topic (remember to record citations via APA style)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b="1" i="1" dirty="0" smtClean="0"/>
              <a:t>Yep, it’s here: the Final Topic. </a:t>
            </a:r>
          </a:p>
          <a:p>
            <a:pPr marL="0" indent="0">
              <a:buNone/>
            </a:pPr>
            <a:r>
              <a:rPr lang="en-US" sz="3200" b="1" i="1" dirty="0" smtClean="0"/>
              <a:t>And yes, it IS the immigration resolution.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660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55953</TotalTime>
  <Words>292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BR: D12</vt:lpstr>
      <vt:lpstr>Goals:</vt:lpstr>
      <vt:lpstr>Reading:</vt:lpstr>
      <vt:lpstr>Logical Fallacy of the Day</vt:lpstr>
      <vt:lpstr>PowerPoint Presentation</vt:lpstr>
      <vt:lpstr>Research Time: Final Project!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Design</dc:title>
  <dc:creator>Joseph Wright</dc:creator>
  <cp:lastModifiedBy>Joseph Wright</cp:lastModifiedBy>
  <cp:revision>190</cp:revision>
  <dcterms:created xsi:type="dcterms:W3CDTF">2017-08-16T16:27:19Z</dcterms:created>
  <dcterms:modified xsi:type="dcterms:W3CDTF">2019-04-19T14:19:29Z</dcterms:modified>
</cp:coreProperties>
</file>