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D16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927670" cy="5225143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Why do we play games, in your opinion?</a:t>
            </a:r>
            <a:endParaRPr lang="en-US" dirty="0"/>
          </a:p>
          <a:p>
            <a:pPr lvl="1"/>
            <a:r>
              <a:rPr lang="en-US" sz="1800" dirty="0" smtClean="0"/>
              <a:t>After writing down your answer in your binder / BR section, let’s discuss it!</a:t>
            </a:r>
          </a:p>
          <a:p>
            <a:pPr lvl="1"/>
            <a:r>
              <a:rPr lang="en-US" sz="1800" dirty="0" smtClean="0"/>
              <a:t>Ideas:</a:t>
            </a:r>
          </a:p>
          <a:p>
            <a:pPr lvl="1"/>
            <a:r>
              <a:rPr lang="en-US" sz="1800" u="sng" dirty="0" smtClean="0"/>
              <a:t>Novel</a:t>
            </a:r>
            <a:r>
              <a:rPr lang="en-US" sz="1800" dirty="0" smtClean="0"/>
              <a:t>: it is new, fun, etc.</a:t>
            </a:r>
          </a:p>
          <a:p>
            <a:pPr lvl="1"/>
            <a:r>
              <a:rPr lang="en-US" sz="1800" u="sng" dirty="0" smtClean="0"/>
              <a:t>Challenging</a:t>
            </a:r>
            <a:r>
              <a:rPr lang="en-US" sz="1800" dirty="0" smtClean="0"/>
              <a:t>: They are exciting, hard, and make our brains work</a:t>
            </a:r>
          </a:p>
          <a:p>
            <a:pPr lvl="1"/>
            <a:r>
              <a:rPr lang="en-US" sz="1800" dirty="0" smtClean="0"/>
              <a:t>We’ll talk about these and more today! Open your textbooks to pp 37 - 45</a:t>
            </a: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343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4" cy="775063"/>
          </a:xfrm>
        </p:spPr>
        <p:txBody>
          <a:bodyPr/>
          <a:lstStyle/>
          <a:p>
            <a:r>
              <a:rPr lang="en-US" dirty="0" smtClean="0"/>
              <a:t>Play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5474"/>
            <a:ext cx="6718664" cy="50422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a game designer, game elements are important and all, but we need to consider the game from a </a:t>
            </a:r>
            <a:r>
              <a:rPr lang="en-US" sz="2400" u="sng" dirty="0" smtClean="0"/>
              <a:t>player’s perspective</a:t>
            </a:r>
            <a:r>
              <a:rPr lang="en-US" sz="2400" dirty="0" smtClean="0"/>
              <a:t>. Why would they play? What </a:t>
            </a:r>
            <a:r>
              <a:rPr lang="en-US" sz="2400" u="sng" dirty="0" smtClean="0"/>
              <a:t>play value</a:t>
            </a:r>
            <a:r>
              <a:rPr lang="en-US" sz="2400" dirty="0" smtClean="0"/>
              <a:t> does the game have for them? If it isn’t fun, they won’t play. So what makes games fun?</a:t>
            </a:r>
          </a:p>
          <a:p>
            <a:r>
              <a:rPr lang="en-US" sz="2400" u="sng" dirty="0" smtClean="0"/>
              <a:t>5 areas are key:</a:t>
            </a:r>
          </a:p>
          <a:p>
            <a:r>
              <a:rPr lang="en-US" sz="2400" dirty="0" smtClean="0"/>
              <a:t>Novelty</a:t>
            </a:r>
          </a:p>
          <a:p>
            <a:r>
              <a:rPr lang="en-US" sz="2400" dirty="0" smtClean="0"/>
              <a:t>Challenge</a:t>
            </a:r>
          </a:p>
          <a:p>
            <a:r>
              <a:rPr lang="en-US" sz="2400" dirty="0" smtClean="0"/>
              <a:t>Stimulation</a:t>
            </a:r>
          </a:p>
          <a:p>
            <a:r>
              <a:rPr lang="en-US" sz="2400" dirty="0" smtClean="0"/>
              <a:t>Harmony</a:t>
            </a:r>
          </a:p>
          <a:p>
            <a:r>
              <a:rPr lang="en-US" sz="2400" dirty="0" smtClean="0"/>
              <a:t>Threat </a:t>
            </a:r>
            <a:endParaRPr lang="en-US" sz="2400" u="sng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263" y="1149529"/>
            <a:ext cx="1623752" cy="1623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15" y="4057390"/>
            <a:ext cx="2426945" cy="24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3" cy="696686"/>
          </a:xfrm>
        </p:spPr>
        <p:txBody>
          <a:bodyPr/>
          <a:lstStyle/>
          <a:p>
            <a:r>
              <a:rPr lang="en-US" dirty="0" smtClean="0"/>
              <a:t>Class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71152"/>
            <a:ext cx="7371808" cy="5473340"/>
          </a:xfrm>
        </p:spPr>
        <p:txBody>
          <a:bodyPr>
            <a:noAutofit/>
          </a:bodyPr>
          <a:lstStyle/>
          <a:p>
            <a:r>
              <a:rPr lang="en-US" dirty="0" smtClean="0"/>
              <a:t>Together with your table / or group of 3 or so (there needs to be 5 groups total), pick a number 1-5 (each group needs a unique number).</a:t>
            </a:r>
          </a:p>
          <a:p>
            <a:r>
              <a:rPr lang="en-US" dirty="0" smtClean="0"/>
              <a:t>Ok, after you’ve chosen your number, here’s what the numbers mean; you’ll be reading one of the following topics:</a:t>
            </a:r>
          </a:p>
          <a:p>
            <a:r>
              <a:rPr lang="en-US" dirty="0" smtClean="0"/>
              <a:t>5 – </a:t>
            </a:r>
            <a:r>
              <a:rPr lang="en-US" u="sng" dirty="0" smtClean="0"/>
              <a:t>Novelty</a:t>
            </a:r>
            <a:endParaRPr lang="en-US" dirty="0"/>
          </a:p>
          <a:p>
            <a:r>
              <a:rPr lang="en-US" dirty="0" smtClean="0"/>
              <a:t>4 – </a:t>
            </a:r>
            <a:r>
              <a:rPr lang="en-US" u="sng" dirty="0" smtClean="0"/>
              <a:t>Stimulation</a:t>
            </a:r>
          </a:p>
          <a:p>
            <a:r>
              <a:rPr lang="en-US" dirty="0" smtClean="0"/>
              <a:t>3 – </a:t>
            </a:r>
            <a:r>
              <a:rPr lang="en-US" u="sng" dirty="0" smtClean="0"/>
              <a:t>Challenge</a:t>
            </a:r>
          </a:p>
          <a:p>
            <a:r>
              <a:rPr lang="en-US" dirty="0" smtClean="0"/>
              <a:t>2 – </a:t>
            </a:r>
            <a:r>
              <a:rPr lang="en-US" u="sng" dirty="0" smtClean="0"/>
              <a:t>Threat</a:t>
            </a:r>
          </a:p>
          <a:p>
            <a:r>
              <a:rPr lang="en-US" dirty="0" smtClean="0"/>
              <a:t>1 – </a:t>
            </a:r>
            <a:r>
              <a:rPr lang="en-US" u="sng" dirty="0" smtClean="0"/>
              <a:t>Harmony</a:t>
            </a:r>
          </a:p>
          <a:p>
            <a:r>
              <a:rPr lang="en-US" dirty="0" smtClean="0"/>
              <a:t>You have 10 minutes to read the material, and also create a poster &amp; live presentation for the rest of the class about your topic. Everyone should be involved in some part. You’ll have about 2 or so minutes to present </a:t>
            </a:r>
          </a:p>
          <a:p>
            <a:r>
              <a:rPr lang="en-US" dirty="0" smtClean="0"/>
              <a:t>After prep time, each group will present to the whole class, helping you all understand each concept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1189"/>
          </a:xfrm>
        </p:spPr>
        <p:txBody>
          <a:bodyPr/>
          <a:lstStyle/>
          <a:p>
            <a:r>
              <a:rPr lang="en-US" dirty="0" smtClean="0"/>
              <a:t>Game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5110"/>
            <a:ext cx="6347714" cy="43562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the Play Value activity, proceed:</a:t>
            </a:r>
          </a:p>
          <a:p>
            <a:r>
              <a:rPr lang="en-US" sz="2400" dirty="0" smtClean="0"/>
              <a:t>Find </a:t>
            </a:r>
            <a:r>
              <a:rPr lang="en-US" sz="2400" dirty="0" smtClean="0"/>
              <a:t>a game here, and play it. As you do, </a:t>
            </a:r>
            <a:r>
              <a:rPr lang="en-US" sz="2400" dirty="0" smtClean="0"/>
              <a:t>analyze why it is fun (look at the 5 categories, pick at least 2 that seem to make the game work for you.</a:t>
            </a:r>
          </a:p>
          <a:p>
            <a:r>
              <a:rPr lang="en-US" sz="2400" dirty="0" smtClean="0"/>
              <a:t>Reminder: if you haven’t already, Fill </a:t>
            </a:r>
            <a:r>
              <a:rPr lang="en-US" sz="2400" dirty="0" smtClean="0"/>
              <a:t>out </a:t>
            </a:r>
            <a:r>
              <a:rPr lang="en-US" sz="2400" dirty="0" smtClean="0"/>
              <a:t>the </a:t>
            </a:r>
            <a:r>
              <a:rPr lang="en-US" sz="2400" b="1" u="sng" dirty="0" smtClean="0"/>
              <a:t>D15 </a:t>
            </a:r>
            <a:r>
              <a:rPr lang="en-US" sz="2400" b="1" u="sng" dirty="0"/>
              <a:t>Game Resources &amp; Theme Worksheet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10449">
            <a:off x="7468538" y="1942526"/>
            <a:ext cx="1287415" cy="12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35070</TotalTime>
  <Words>340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D16 – Bellringer!</vt:lpstr>
      <vt:lpstr>Play Value</vt:lpstr>
      <vt:lpstr>Class Activity:</vt:lpstr>
      <vt:lpstr>Game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129</cp:revision>
  <dcterms:created xsi:type="dcterms:W3CDTF">2017-08-16T16:27:19Z</dcterms:created>
  <dcterms:modified xsi:type="dcterms:W3CDTF">2018-10-04T00:44:17Z</dcterms:modified>
</cp:coreProperties>
</file>