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D17 </a:t>
            </a:r>
            <a:r>
              <a:rPr lang="en-US" dirty="0" smtClean="0"/>
              <a:t>– </a:t>
            </a:r>
            <a:r>
              <a:rPr lang="en-US" dirty="0" err="1" smtClean="0"/>
              <a:t>Bellringer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6913"/>
            <a:ext cx="6927670" cy="522514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Review: Pick one of the following </a:t>
            </a:r>
            <a:r>
              <a:rPr lang="en-US" sz="2400" u="sng" dirty="0" smtClean="0"/>
              <a:t>game analysis terms</a:t>
            </a:r>
            <a:r>
              <a:rPr lang="en-US" sz="2400" dirty="0" smtClean="0"/>
              <a:t> we discussed last time, and then </a:t>
            </a:r>
            <a:r>
              <a:rPr lang="en-US" sz="2400" u="sng" dirty="0" smtClean="0"/>
              <a:t>define it</a:t>
            </a:r>
            <a:r>
              <a:rPr lang="en-US" sz="2400" dirty="0" smtClean="0"/>
              <a:t>, giving a few </a:t>
            </a:r>
            <a:r>
              <a:rPr lang="en-US" sz="2400" u="sng" dirty="0" smtClean="0"/>
              <a:t>examples:</a:t>
            </a:r>
          </a:p>
          <a:p>
            <a:pPr lvl="1"/>
            <a:r>
              <a:rPr lang="en-US" sz="2400" dirty="0" smtClean="0"/>
              <a:t>Balance</a:t>
            </a:r>
          </a:p>
          <a:p>
            <a:pPr lvl="1"/>
            <a:r>
              <a:rPr lang="en-US" sz="2400" dirty="0" smtClean="0"/>
              <a:t>Depth</a:t>
            </a:r>
          </a:p>
          <a:p>
            <a:pPr lvl="1"/>
            <a:r>
              <a:rPr lang="en-US" sz="2400" dirty="0" smtClean="0"/>
              <a:t>Complexity</a:t>
            </a:r>
          </a:p>
          <a:p>
            <a:pPr lvl="1"/>
            <a:r>
              <a:rPr lang="en-US" sz="2400" dirty="0" smtClean="0"/>
              <a:t>Replay Value, etc.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343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74466"/>
            <a:ext cx="6347714" cy="775063"/>
          </a:xfrm>
        </p:spPr>
        <p:txBody>
          <a:bodyPr/>
          <a:lstStyle/>
          <a:p>
            <a:r>
              <a:rPr lang="en-US" dirty="0" smtClean="0"/>
              <a:t>More Related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49530"/>
            <a:ext cx="7110550" cy="5238208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Continuing our discussion from last time, let’s look at a few more!</a:t>
            </a:r>
          </a:p>
          <a:p>
            <a:r>
              <a:rPr lang="en-US" sz="2000" dirty="0" smtClean="0"/>
              <a:t>Grab your textbook, starting at p. 53</a:t>
            </a:r>
          </a:p>
          <a:p>
            <a:r>
              <a:rPr lang="en-US" sz="2000" dirty="0" smtClean="0"/>
              <a:t>Spectrums within gaming:</a:t>
            </a:r>
          </a:p>
          <a:p>
            <a:r>
              <a:rPr lang="en-US" sz="2000" u="sng" dirty="0" smtClean="0"/>
              <a:t>Player Format:</a:t>
            </a:r>
          </a:p>
          <a:p>
            <a:pPr lvl="1"/>
            <a:r>
              <a:rPr lang="en-US" sz="1800" dirty="0" smtClean="0"/>
              <a:t>May range from 1 -  many – infinite players allowed</a:t>
            </a:r>
            <a:endParaRPr lang="en-US" sz="2000" dirty="0" smtClean="0"/>
          </a:p>
          <a:p>
            <a:r>
              <a:rPr lang="en-US" sz="2000" u="sng" dirty="0" smtClean="0"/>
              <a:t>Interaction Between Players:</a:t>
            </a:r>
          </a:p>
          <a:p>
            <a:pPr lvl="1"/>
            <a:r>
              <a:rPr lang="en-US" sz="1800" dirty="0" smtClean="0"/>
              <a:t>Range from Cooperative (working together) – Competitive (fighting against each other)</a:t>
            </a:r>
          </a:p>
          <a:p>
            <a:r>
              <a:rPr lang="en-US" sz="2000" u="sng" dirty="0" smtClean="0"/>
              <a:t>Turn Based vs. Real Time</a:t>
            </a:r>
          </a:p>
          <a:p>
            <a:pPr lvl="1"/>
            <a:r>
              <a:rPr lang="en-US" sz="1800" dirty="0" smtClean="0"/>
              <a:t>Ranging from taking turns to do things for each player, to everything happening in real time.</a:t>
            </a:r>
          </a:p>
        </p:txBody>
      </p:sp>
    </p:spTree>
    <p:extLst>
      <p:ext uri="{BB962C8B-B14F-4D97-AF65-F5344CB8AC3E}">
        <p14:creationId xmlns:p14="http://schemas.microsoft.com/office/powerpoint/2010/main" val="41573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74466"/>
            <a:ext cx="6347713" cy="696686"/>
          </a:xfrm>
        </p:spPr>
        <p:txBody>
          <a:bodyPr/>
          <a:lstStyle/>
          <a:p>
            <a:r>
              <a:rPr lang="en-US" dirty="0" smtClean="0"/>
              <a:t>Depth vs.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71152"/>
            <a:ext cx="7371808" cy="5473340"/>
          </a:xfrm>
        </p:spPr>
        <p:txBody>
          <a:bodyPr>
            <a:noAutofit/>
          </a:bodyPr>
          <a:lstStyle/>
          <a:p>
            <a:r>
              <a:rPr lang="en-US" sz="2000" u="sng" dirty="0"/>
              <a:t>Thematic vs. Abstract</a:t>
            </a:r>
          </a:p>
          <a:p>
            <a:pPr lvl="1"/>
            <a:r>
              <a:rPr lang="en-US" sz="1800" dirty="0" smtClean="0"/>
              <a:t>These are games that range from </a:t>
            </a:r>
            <a:r>
              <a:rPr lang="en-US" sz="1800" u="sng" dirty="0" smtClean="0"/>
              <a:t>thematic</a:t>
            </a:r>
            <a:r>
              <a:rPr lang="en-US" sz="1800" dirty="0" smtClean="0"/>
              <a:t> (related </a:t>
            </a:r>
            <a:r>
              <a:rPr lang="en-US" sz="1800" dirty="0"/>
              <a:t>to a specific theme</a:t>
            </a:r>
            <a:r>
              <a:rPr lang="en-US" sz="1800" dirty="0" smtClean="0"/>
              <a:t>) to completely focused on the game itself, no other themes involved (checkers, golf, </a:t>
            </a:r>
            <a:r>
              <a:rPr lang="en-US" sz="1800" dirty="0" err="1" smtClean="0"/>
              <a:t>tetris</a:t>
            </a:r>
            <a:r>
              <a:rPr lang="en-US" sz="1800" dirty="0" smtClean="0"/>
              <a:t>, etc.)</a:t>
            </a:r>
          </a:p>
          <a:p>
            <a:r>
              <a:rPr lang="en-US" sz="2000" u="sng" dirty="0" smtClean="0"/>
              <a:t>Strategic vs. Reflexive</a:t>
            </a:r>
          </a:p>
          <a:p>
            <a:pPr lvl="1"/>
            <a:r>
              <a:rPr lang="en-US" sz="1800" dirty="0" smtClean="0"/>
              <a:t>There are games that focus more on mental abilities (strategy), and less on physical gameplay (reflexive), or visa versa.</a:t>
            </a:r>
          </a:p>
          <a:p>
            <a:r>
              <a:rPr lang="en-US" sz="2000" u="sng" dirty="0" smtClean="0"/>
              <a:t>Chance vs. Skill</a:t>
            </a:r>
          </a:p>
          <a:p>
            <a:pPr lvl="1"/>
            <a:r>
              <a:rPr lang="en-US" sz="1800" dirty="0" smtClean="0"/>
              <a:t>A third change to this is </a:t>
            </a:r>
            <a:r>
              <a:rPr lang="en-US" sz="1800" u="sng" dirty="0" smtClean="0"/>
              <a:t>chance</a:t>
            </a:r>
            <a:r>
              <a:rPr lang="en-US" sz="1800" dirty="0" smtClean="0"/>
              <a:t>, which takes out the mental / physical abilities and lets fate decide.</a:t>
            </a:r>
          </a:p>
          <a:p>
            <a:pPr lvl="1"/>
            <a:r>
              <a:rPr lang="en-US" sz="1800" dirty="0" smtClean="0"/>
              <a:t>Chance also has many varieties: do you flip a coin, draw a card, or use a 4, 6, 12, etc. sided die to determine what occurs? </a:t>
            </a:r>
          </a:p>
        </p:txBody>
      </p:sp>
    </p:spTree>
    <p:extLst>
      <p:ext uri="{BB962C8B-B14F-4D97-AF65-F5344CB8AC3E}">
        <p14:creationId xmlns:p14="http://schemas.microsoft.com/office/powerpoint/2010/main" val="41070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1189"/>
          </a:xfrm>
        </p:spPr>
        <p:txBody>
          <a:bodyPr/>
          <a:lstStyle/>
          <a:p>
            <a:r>
              <a:rPr lang="en-US" dirty="0" smtClean="0"/>
              <a:t>Game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85110"/>
            <a:ext cx="6347714" cy="43562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the class discussion activity, proceed:</a:t>
            </a:r>
          </a:p>
          <a:p>
            <a:r>
              <a:rPr lang="en-US" sz="2400" dirty="0" smtClean="0"/>
              <a:t>Reminder: if you haven’t already, Fill out the </a:t>
            </a:r>
            <a:r>
              <a:rPr lang="en-US" sz="2400" b="1" u="sng" dirty="0" smtClean="0"/>
              <a:t>D17 </a:t>
            </a:r>
            <a:r>
              <a:rPr lang="en-US" sz="2400" b="1" u="sng" dirty="0"/>
              <a:t>Game </a:t>
            </a:r>
            <a:r>
              <a:rPr lang="en-US" sz="2400" b="1" u="sng" dirty="0" smtClean="0"/>
              <a:t>Analysis Spectrum </a:t>
            </a:r>
            <a:r>
              <a:rPr lang="en-US" sz="2400" b="1" u="sng" dirty="0"/>
              <a:t>Worksheet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10449">
            <a:off x="7468538" y="1942526"/>
            <a:ext cx="1287415" cy="128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35334</TotalTime>
  <Words>278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D17 – Bellringer!</vt:lpstr>
      <vt:lpstr>More Related Terms</vt:lpstr>
      <vt:lpstr>Depth vs. Complexity</vt:lpstr>
      <vt:lpstr>Game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142</cp:revision>
  <dcterms:created xsi:type="dcterms:W3CDTF">2017-08-16T16:27:19Z</dcterms:created>
  <dcterms:modified xsi:type="dcterms:W3CDTF">2019-02-25T02:43:26Z</dcterms:modified>
</cp:coreProperties>
</file>