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65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8FF5"/>
    <a:srgbClr val="A36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4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8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39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11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8268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48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94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3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3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5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3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2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2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8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2F653-2798-432F-8AAC-28EC8EE53D4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43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D2 – </a:t>
            </a:r>
            <a:r>
              <a:rPr lang="en-US" dirty="0" err="1" smtClean="0"/>
              <a:t>Bellringer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36913"/>
            <a:ext cx="6927670" cy="5225143"/>
          </a:xfrm>
        </p:spPr>
        <p:txBody>
          <a:bodyPr>
            <a:normAutofit/>
          </a:bodyPr>
          <a:lstStyle/>
          <a:p>
            <a:pPr lvl="1"/>
            <a:r>
              <a:rPr lang="en-US" sz="1800" dirty="0" smtClean="0"/>
              <a:t>Think about your game idea; analyze it using the </a:t>
            </a:r>
            <a:r>
              <a:rPr lang="en-US" sz="1800" u="sng" dirty="0" smtClean="0"/>
              <a:t>colored hats:</a:t>
            </a:r>
          </a:p>
          <a:p>
            <a:pPr lvl="1"/>
            <a:r>
              <a:rPr lang="en-US" sz="1800" u="sng" dirty="0" smtClean="0"/>
              <a:t>Logic</a:t>
            </a:r>
          </a:p>
          <a:p>
            <a:pPr lvl="1"/>
            <a:r>
              <a:rPr lang="en-US" sz="1800" u="sng" dirty="0" smtClean="0"/>
              <a:t>Optimism</a:t>
            </a:r>
          </a:p>
          <a:p>
            <a:pPr lvl="1"/>
            <a:r>
              <a:rPr lang="en-US" sz="1800" u="sng" dirty="0" smtClean="0"/>
              <a:t>Devil’s Advocate</a:t>
            </a:r>
          </a:p>
          <a:p>
            <a:pPr lvl="1"/>
            <a:r>
              <a:rPr lang="en-US" sz="1800" u="sng" dirty="0" smtClean="0"/>
              <a:t>Emotion</a:t>
            </a:r>
          </a:p>
          <a:p>
            <a:pPr lvl="1"/>
            <a:r>
              <a:rPr lang="en-US" sz="1800" u="sng" dirty="0" smtClean="0"/>
              <a:t>Creativity</a:t>
            </a:r>
          </a:p>
          <a:p>
            <a:pPr lvl="1"/>
            <a:endParaRPr lang="en-US" sz="1800" u="sng" dirty="0" smtClean="0"/>
          </a:p>
        </p:txBody>
      </p:sp>
    </p:spTree>
    <p:extLst>
      <p:ext uri="{BB962C8B-B14F-4D97-AF65-F5344CB8AC3E}">
        <p14:creationId xmlns:p14="http://schemas.microsoft.com/office/powerpoint/2010/main" val="343430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74466"/>
            <a:ext cx="6347714" cy="775063"/>
          </a:xfrm>
        </p:spPr>
        <p:txBody>
          <a:bodyPr/>
          <a:lstStyle/>
          <a:p>
            <a:r>
              <a:rPr lang="en-US" dirty="0" smtClean="0"/>
              <a:t>Introduction: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149530"/>
            <a:ext cx="7110550" cy="5238208"/>
          </a:xfrm>
        </p:spPr>
        <p:txBody>
          <a:bodyPr>
            <a:noAutofit/>
          </a:bodyPr>
          <a:lstStyle/>
          <a:p>
            <a:r>
              <a:rPr lang="en-US" sz="2400" dirty="0" smtClean="0"/>
              <a:t>We need another volunteer:</a:t>
            </a:r>
          </a:p>
          <a:p>
            <a:r>
              <a:rPr lang="en-US" sz="2400" dirty="0" smtClean="0"/>
              <a:t>You’ll again be describing a game, and the rest of us will offer suggestions, ideas, etc.</a:t>
            </a:r>
          </a:p>
        </p:txBody>
      </p:sp>
    </p:spTree>
    <p:extLst>
      <p:ext uri="{BB962C8B-B14F-4D97-AF65-F5344CB8AC3E}">
        <p14:creationId xmlns:p14="http://schemas.microsoft.com/office/powerpoint/2010/main" val="415731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58538"/>
            <a:ext cx="6347714" cy="468282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https://blog.hubspot.com/hubfs/%5BAgency_Post%5D/six-thinking-hats.png?t=15405800516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and Do!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15292"/>
            <a:ext cx="7006047" cy="45260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Now, go and play another game, and as you do, consider the 5 hats for it and your own game…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513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40087</TotalTime>
  <Words>78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D2 – Bellringer!</vt:lpstr>
      <vt:lpstr>Introduction:</vt:lpstr>
      <vt:lpstr>PowerPoint Presentation</vt:lpstr>
      <vt:lpstr>Go and Do!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Design</dc:title>
  <dc:creator>Joseph Wright</dc:creator>
  <cp:lastModifiedBy>Joseph Wright</cp:lastModifiedBy>
  <cp:revision>159</cp:revision>
  <dcterms:created xsi:type="dcterms:W3CDTF">2017-08-16T16:27:19Z</dcterms:created>
  <dcterms:modified xsi:type="dcterms:W3CDTF">2019-03-04T14:59:02Z</dcterms:modified>
</cp:coreProperties>
</file>