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70" r:id="rId3"/>
    <p:sldId id="257" r:id="rId4"/>
    <p:sldId id="271" r:id="rId5"/>
    <p:sldId id="268" r:id="rId6"/>
    <p:sldId id="273" r:id="rId7"/>
    <p:sldId id="272" r:id="rId8"/>
    <p:sldId id="267"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8FF5"/>
    <a:srgbClr val="A365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3" d="100"/>
          <a:sy n="73" d="100"/>
        </p:scale>
        <p:origin x="3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037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499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3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51571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82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3964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690094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8619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310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1065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2F653-2798-432F-8AAC-28EC8EE53D42}"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675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2F653-2798-432F-8AAC-28EC8EE53D42}"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26723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2F653-2798-432F-8AAC-28EC8EE53D42}"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8318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2F653-2798-432F-8AAC-28EC8EE53D42}"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25242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379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986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42F653-2798-432F-8AAC-28EC8EE53D42}" type="datetimeFigureOut">
              <a:rPr lang="en-US" smtClean="0"/>
              <a:t>3/8/2019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FF565A-3956-4F76-920B-B19704082F0D}" type="slidenum">
              <a:rPr lang="en-US" smtClean="0"/>
              <a:t>‹#›</a:t>
            </a:fld>
            <a:endParaRPr lang="en-US"/>
          </a:p>
        </p:txBody>
      </p:sp>
    </p:spTree>
    <p:extLst>
      <p:ext uri="{BB962C8B-B14F-4D97-AF65-F5344CB8AC3E}">
        <p14:creationId xmlns:p14="http://schemas.microsoft.com/office/powerpoint/2010/main" val="3767443522"/>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EQsZf2G4Sd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D21 </a:t>
            </a:r>
            <a:r>
              <a:rPr lang="en-US" dirty="0" smtClean="0"/>
              <a:t>– </a:t>
            </a:r>
            <a:r>
              <a:rPr lang="en-US" dirty="0" err="1" smtClean="0"/>
              <a:t>Bellringer</a:t>
            </a:r>
            <a:r>
              <a:rPr lang="en-US" dirty="0"/>
              <a:t>!</a:t>
            </a:r>
          </a:p>
        </p:txBody>
      </p:sp>
      <p:sp>
        <p:nvSpPr>
          <p:cNvPr id="3" name="Content Placeholder 2"/>
          <p:cNvSpPr>
            <a:spLocks noGrp="1"/>
          </p:cNvSpPr>
          <p:nvPr>
            <p:ph idx="1"/>
          </p:nvPr>
        </p:nvSpPr>
        <p:spPr>
          <a:xfrm>
            <a:off x="609599" y="1436913"/>
            <a:ext cx="6927670" cy="5225143"/>
          </a:xfrm>
        </p:spPr>
        <p:txBody>
          <a:bodyPr>
            <a:normAutofit/>
          </a:bodyPr>
          <a:lstStyle/>
          <a:p>
            <a:pPr lvl="1"/>
            <a:r>
              <a:rPr lang="en-US" sz="2000" dirty="0" smtClean="0"/>
              <a:t>Get together with 2-3 other people, and start discussing your game ideas. Let the other students chime in with their ideas, and use this as a session to improve your game</a:t>
            </a:r>
            <a:r>
              <a:rPr lang="en-US" sz="2000" dirty="0" smtClean="0"/>
              <a:t>! (15 min)</a:t>
            </a:r>
            <a:endParaRPr lang="en-US" sz="2000" u="sng"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501" y="2757713"/>
            <a:ext cx="4227511" cy="4227511"/>
          </a:xfrm>
          <a:prstGeom prst="rect">
            <a:avLst/>
          </a:prstGeom>
        </p:spPr>
      </p:pic>
    </p:spTree>
    <p:extLst>
      <p:ext uri="{BB962C8B-B14F-4D97-AF65-F5344CB8AC3E}">
        <p14:creationId xmlns:p14="http://schemas.microsoft.com/office/powerpoint/2010/main" val="343430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400" dirty="0" smtClean="0"/>
              <a:t>Goals for today:</a:t>
            </a:r>
          </a:p>
          <a:p>
            <a:r>
              <a:rPr lang="en-US" sz="2400" i="1" dirty="0" smtClean="0"/>
              <a:t>Understand the different mindsets that exist as a </a:t>
            </a:r>
            <a:r>
              <a:rPr lang="en-US" sz="2400" i="1" u="sng" dirty="0" smtClean="0"/>
              <a:t>game</a:t>
            </a:r>
            <a:r>
              <a:rPr lang="en-US" sz="2400" i="1" dirty="0" smtClean="0"/>
              <a:t> </a:t>
            </a:r>
            <a:r>
              <a:rPr lang="en-US" sz="2400" i="1" u="sng" dirty="0" smtClean="0"/>
              <a:t>player</a:t>
            </a:r>
            <a:r>
              <a:rPr lang="en-US" sz="2400" i="1" dirty="0" smtClean="0"/>
              <a:t> and as a </a:t>
            </a:r>
            <a:r>
              <a:rPr lang="en-US" sz="2400" i="1" u="sng" dirty="0" smtClean="0"/>
              <a:t>game </a:t>
            </a:r>
            <a:r>
              <a:rPr lang="en-US" sz="2400" i="1" u="sng" dirty="0" smtClean="0"/>
              <a:t>designer</a:t>
            </a:r>
          </a:p>
          <a:p>
            <a:r>
              <a:rPr lang="en-US" sz="2400" i="1" dirty="0" smtClean="0"/>
              <a:t>Recall the various assignments we are completing, specifically the next ones: Part IIIA, B and C</a:t>
            </a:r>
            <a:endParaRPr lang="en-US" sz="2400" i="1" dirty="0" smtClean="0"/>
          </a:p>
        </p:txBody>
      </p:sp>
    </p:spTree>
    <p:extLst>
      <p:ext uri="{BB962C8B-B14F-4D97-AF65-F5344CB8AC3E}">
        <p14:creationId xmlns:p14="http://schemas.microsoft.com/office/powerpoint/2010/main" val="320591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74466"/>
            <a:ext cx="6347714" cy="775063"/>
          </a:xfrm>
        </p:spPr>
        <p:txBody>
          <a:bodyPr/>
          <a:lstStyle/>
          <a:p>
            <a:r>
              <a:rPr lang="en-US" dirty="0" smtClean="0"/>
              <a:t>Players vs. Designers</a:t>
            </a:r>
            <a:endParaRPr lang="en-US" dirty="0"/>
          </a:p>
        </p:txBody>
      </p:sp>
      <p:sp>
        <p:nvSpPr>
          <p:cNvPr id="3" name="Content Placeholder 2"/>
          <p:cNvSpPr>
            <a:spLocks noGrp="1"/>
          </p:cNvSpPr>
          <p:nvPr>
            <p:ph idx="1"/>
          </p:nvPr>
        </p:nvSpPr>
        <p:spPr>
          <a:xfrm>
            <a:off x="609599" y="1149530"/>
            <a:ext cx="7110550" cy="5238208"/>
          </a:xfrm>
        </p:spPr>
        <p:txBody>
          <a:bodyPr>
            <a:noAutofit/>
          </a:bodyPr>
          <a:lstStyle/>
          <a:p>
            <a:r>
              <a:rPr lang="en-US" sz="2400" dirty="0" smtClean="0"/>
              <a:t>Both of these groups of people look at games in very different ways. Let’s read a bit about it:</a:t>
            </a:r>
          </a:p>
          <a:p>
            <a:pPr lvl="1"/>
            <a:r>
              <a:rPr lang="en-US" sz="2200" dirty="0" smtClean="0"/>
              <a:t>Turn to pg. 61, and read the </a:t>
            </a:r>
            <a:r>
              <a:rPr lang="en-US" sz="2200" dirty="0" smtClean="0"/>
              <a:t>information (3 min)</a:t>
            </a:r>
            <a:endParaRPr lang="en-US" sz="2200" dirty="0" smtClean="0"/>
          </a:p>
          <a:p>
            <a:pPr lvl="1"/>
            <a:r>
              <a:rPr lang="en-US" sz="2200" dirty="0" smtClean="0"/>
              <a:t>Discussion Questions:</a:t>
            </a:r>
          </a:p>
          <a:p>
            <a:pPr lvl="1"/>
            <a:r>
              <a:rPr lang="en-US" sz="2200" i="1" dirty="0" smtClean="0"/>
              <a:t>The following question would be asked by a player or designer? Explain:</a:t>
            </a:r>
          </a:p>
          <a:p>
            <a:pPr lvl="2"/>
            <a:r>
              <a:rPr lang="en-US" sz="2000" dirty="0" smtClean="0"/>
              <a:t>“What are some cool things I can earn in this game?”</a:t>
            </a:r>
          </a:p>
          <a:p>
            <a:pPr lvl="2"/>
            <a:r>
              <a:rPr lang="en-US" sz="2000" dirty="0" smtClean="0"/>
              <a:t>“Does each player have a fair shot at winning?”</a:t>
            </a:r>
          </a:p>
          <a:p>
            <a:pPr lvl="2"/>
            <a:r>
              <a:rPr lang="en-US" sz="2000" dirty="0" smtClean="0"/>
              <a:t>“Is the game too complicated, or is it too simple?”</a:t>
            </a:r>
          </a:p>
        </p:txBody>
      </p:sp>
    </p:spTree>
    <p:extLst>
      <p:ext uri="{BB962C8B-B14F-4D97-AF65-F5344CB8AC3E}">
        <p14:creationId xmlns:p14="http://schemas.microsoft.com/office/powerpoint/2010/main" val="415731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A, B &amp; C:</a:t>
            </a:r>
            <a:endParaRPr lang="en-US" dirty="0"/>
          </a:p>
        </p:txBody>
      </p:sp>
      <p:sp>
        <p:nvSpPr>
          <p:cNvPr id="3" name="Content Placeholder 2"/>
          <p:cNvSpPr>
            <a:spLocks noGrp="1"/>
          </p:cNvSpPr>
          <p:nvPr>
            <p:ph idx="1"/>
          </p:nvPr>
        </p:nvSpPr>
        <p:spPr>
          <a:xfrm>
            <a:off x="609599" y="1606732"/>
            <a:ext cx="6347714" cy="4434632"/>
          </a:xfrm>
        </p:spPr>
        <p:txBody>
          <a:bodyPr>
            <a:noAutofit/>
          </a:bodyPr>
          <a:lstStyle/>
          <a:p>
            <a:r>
              <a:rPr lang="en-US" sz="2000" dirty="0" smtClean="0"/>
              <a:t>Review: </a:t>
            </a:r>
          </a:p>
          <a:p>
            <a:r>
              <a:rPr lang="en-US" sz="2000" b="1" dirty="0" smtClean="0"/>
              <a:t>Option A: </a:t>
            </a:r>
            <a:r>
              <a:rPr lang="en-US" sz="2000" u="sng" dirty="0" smtClean="0"/>
              <a:t>Interview</a:t>
            </a:r>
            <a:r>
              <a:rPr lang="en-US" sz="2000" dirty="0" smtClean="0"/>
              <a:t> a </a:t>
            </a:r>
            <a:r>
              <a:rPr lang="en-US" sz="2000" u="sng" dirty="0" smtClean="0"/>
              <a:t>Game Designer</a:t>
            </a:r>
            <a:r>
              <a:rPr lang="en-US" sz="2000" dirty="0" smtClean="0"/>
              <a:t>: I’ll have a few game designers that I have invited come and speak with our class, so you could accomplish this then. Dates remain TBD. Reflection about experience typed.</a:t>
            </a:r>
          </a:p>
          <a:p>
            <a:r>
              <a:rPr lang="en-US" sz="2000" dirty="0" smtClean="0"/>
              <a:t>Option B: </a:t>
            </a:r>
            <a:r>
              <a:rPr lang="en-US" sz="2000" u="sng" dirty="0" smtClean="0"/>
              <a:t>Gaming Night </a:t>
            </a:r>
            <a:r>
              <a:rPr lang="en-US" sz="2000" u="sng" dirty="0" err="1" smtClean="0"/>
              <a:t>Attendence</a:t>
            </a:r>
            <a:r>
              <a:rPr lang="en-US" sz="2000" u="sng" dirty="0" smtClean="0"/>
              <a:t> &amp; Reflection:</a:t>
            </a:r>
            <a:r>
              <a:rPr lang="en-US" sz="2000" dirty="0" smtClean="0"/>
              <a:t> I want you to go out and meet up with some of your fellow Gaming Nerds! Visit two events, and then type up a reflection about the experience!</a:t>
            </a:r>
          </a:p>
          <a:p>
            <a:r>
              <a:rPr lang="en-US" sz="2000" dirty="0" smtClean="0"/>
              <a:t>Option C: </a:t>
            </a:r>
            <a:r>
              <a:rPr lang="en-US" sz="2000" u="sng" dirty="0" smtClean="0"/>
              <a:t>Commission an Artist:</a:t>
            </a:r>
            <a:r>
              <a:rPr lang="en-US" sz="2000" dirty="0" smtClean="0"/>
              <a:t> This one you can do with help from some artist students here at Merit (TBD), or with help from a friend or other artist you know. Reflection about experience due, typed.</a:t>
            </a:r>
            <a:endParaRPr lang="en-US" sz="2000" dirty="0"/>
          </a:p>
        </p:txBody>
      </p:sp>
    </p:spTree>
    <p:extLst>
      <p:ext uri="{BB962C8B-B14F-4D97-AF65-F5344CB8AC3E}">
        <p14:creationId xmlns:p14="http://schemas.microsoft.com/office/powerpoint/2010/main" val="308034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22215"/>
            <a:ext cx="6347713" cy="1320800"/>
          </a:xfrm>
        </p:spPr>
        <p:txBody>
          <a:bodyPr/>
          <a:lstStyle/>
          <a:p>
            <a:r>
              <a:rPr lang="en-US" dirty="0" smtClean="0"/>
              <a:t>Brainstorm Activity</a:t>
            </a:r>
            <a:endParaRPr lang="en-US" dirty="0"/>
          </a:p>
        </p:txBody>
      </p:sp>
      <p:sp>
        <p:nvSpPr>
          <p:cNvPr id="3" name="Content Placeholder 2"/>
          <p:cNvSpPr>
            <a:spLocks noGrp="1"/>
          </p:cNvSpPr>
          <p:nvPr>
            <p:ph idx="1"/>
          </p:nvPr>
        </p:nvSpPr>
        <p:spPr>
          <a:xfrm>
            <a:off x="609598" y="1201783"/>
            <a:ext cx="6470471" cy="5251267"/>
          </a:xfrm>
        </p:spPr>
        <p:txBody>
          <a:bodyPr>
            <a:normAutofit/>
          </a:bodyPr>
          <a:lstStyle/>
          <a:p>
            <a:r>
              <a:rPr lang="en-US" sz="2400" dirty="0" smtClean="0"/>
              <a:t>Time to consider games!</a:t>
            </a:r>
          </a:p>
          <a:p>
            <a:r>
              <a:rPr lang="en-US" sz="2400" dirty="0" smtClean="0"/>
              <a:t>As a group (I’ll assign you), you’ll sit down at your table, and begin to think of some ideas for your game. You will have 10 minutes each for every person in the group (30 minutes total). </a:t>
            </a:r>
          </a:p>
          <a:p>
            <a:r>
              <a:rPr lang="en-US" sz="2400" dirty="0" smtClean="0"/>
              <a:t>Spend about 2-3 minutes explaining what you need help with, and the rest of the time get ideas from your classmate</a:t>
            </a:r>
            <a:r>
              <a:rPr lang="en-US" sz="2400" dirty="0" smtClean="0"/>
              <a:t>.</a:t>
            </a:r>
          </a:p>
          <a:p>
            <a:r>
              <a:rPr lang="en-US" sz="2400" dirty="0" smtClean="0"/>
              <a:t>If you haven’t figured it out by now, you REALLY need to get a solid idea about your game figured out…and fast! The next few weeks are going to fly by!</a:t>
            </a:r>
            <a:endParaRPr lang="en-US" sz="2400" dirty="0"/>
          </a:p>
        </p:txBody>
      </p:sp>
    </p:spTree>
    <p:extLst>
      <p:ext uri="{BB962C8B-B14F-4D97-AF65-F5344CB8AC3E}">
        <p14:creationId xmlns:p14="http://schemas.microsoft.com/office/powerpoint/2010/main" val="6141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D22 </a:t>
            </a:r>
            <a:r>
              <a:rPr lang="en-US" dirty="0" smtClean="0"/>
              <a:t>– </a:t>
            </a:r>
            <a:r>
              <a:rPr lang="en-US" dirty="0" err="1" smtClean="0"/>
              <a:t>Bellringer</a:t>
            </a:r>
            <a:r>
              <a:rPr lang="en-US" dirty="0"/>
              <a:t>!</a:t>
            </a:r>
          </a:p>
        </p:txBody>
      </p:sp>
      <p:sp>
        <p:nvSpPr>
          <p:cNvPr id="3" name="Content Placeholder 2"/>
          <p:cNvSpPr>
            <a:spLocks noGrp="1"/>
          </p:cNvSpPr>
          <p:nvPr>
            <p:ph idx="1"/>
          </p:nvPr>
        </p:nvSpPr>
        <p:spPr>
          <a:xfrm>
            <a:off x="609599" y="1436913"/>
            <a:ext cx="6927670" cy="5225143"/>
          </a:xfrm>
        </p:spPr>
        <p:txBody>
          <a:bodyPr>
            <a:normAutofit/>
          </a:bodyPr>
          <a:lstStyle/>
          <a:p>
            <a:pPr lvl="1"/>
            <a:r>
              <a:rPr lang="en-US" sz="2000" dirty="0" smtClean="0"/>
              <a:t>Get together with </a:t>
            </a:r>
            <a:r>
              <a:rPr lang="en-US" sz="2000" dirty="0" smtClean="0"/>
              <a:t>the same group as before (beginning of last class) and continue discussing </a:t>
            </a:r>
            <a:r>
              <a:rPr lang="en-US" sz="2000" dirty="0" smtClean="0"/>
              <a:t>your game ideas. </a:t>
            </a:r>
            <a:r>
              <a:rPr lang="en-US" sz="2000" dirty="0" smtClean="0"/>
              <a:t>Share what you’ve changed since </a:t>
            </a:r>
            <a:r>
              <a:rPr lang="en-US" sz="2000" dirty="0" smtClean="0"/>
              <a:t>last time, </a:t>
            </a:r>
            <a:r>
              <a:rPr lang="en-US" sz="2000" dirty="0" smtClean="0"/>
              <a:t>and </a:t>
            </a:r>
            <a:r>
              <a:rPr lang="en-US" sz="2000" dirty="0" smtClean="0"/>
              <a:t>use this as a session to improve your game</a:t>
            </a:r>
            <a:r>
              <a:rPr lang="en-US" sz="2000" dirty="0" smtClean="0"/>
              <a:t>! (15 min)</a:t>
            </a:r>
            <a:endParaRPr lang="en-US" sz="2000" u="sng"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501" y="2757713"/>
            <a:ext cx="4227511" cy="4227511"/>
          </a:xfrm>
          <a:prstGeom prst="rect">
            <a:avLst/>
          </a:prstGeom>
        </p:spPr>
      </p:pic>
    </p:spTree>
    <p:extLst>
      <p:ext uri="{BB962C8B-B14F-4D97-AF65-F5344CB8AC3E}">
        <p14:creationId xmlns:p14="http://schemas.microsoft.com/office/powerpoint/2010/main" val="414148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400" dirty="0" smtClean="0"/>
              <a:t>Goals for today:</a:t>
            </a:r>
          </a:p>
          <a:p>
            <a:r>
              <a:rPr lang="en-US" sz="2400" i="1" dirty="0" smtClean="0"/>
              <a:t>Continue developing and getting feedback from and about your game.</a:t>
            </a:r>
          </a:p>
          <a:p>
            <a:r>
              <a:rPr lang="en-US" sz="2400" i="1" dirty="0" smtClean="0"/>
              <a:t>Understand the importance and liabilities of </a:t>
            </a:r>
            <a:r>
              <a:rPr lang="en-US" sz="2400" i="1" u="sng" dirty="0" smtClean="0"/>
              <a:t>Intellectual Property;</a:t>
            </a:r>
            <a:r>
              <a:rPr lang="en-US" sz="2400" i="1" dirty="0" smtClean="0"/>
              <a:t> how it protects and limits you.</a:t>
            </a:r>
            <a:endParaRPr lang="en-US" sz="2400" i="1" dirty="0"/>
          </a:p>
        </p:txBody>
      </p:sp>
    </p:spTree>
    <p:extLst>
      <p:ext uri="{BB962C8B-B14F-4D97-AF65-F5344CB8AC3E}">
        <p14:creationId xmlns:p14="http://schemas.microsoft.com/office/powerpoint/2010/main" val="290227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Property</a:t>
            </a:r>
            <a:endParaRPr lang="en-US" dirty="0"/>
          </a:p>
        </p:txBody>
      </p:sp>
      <p:sp>
        <p:nvSpPr>
          <p:cNvPr id="3" name="Content Placeholder 2"/>
          <p:cNvSpPr>
            <a:spLocks noGrp="1"/>
          </p:cNvSpPr>
          <p:nvPr>
            <p:ph idx="1"/>
          </p:nvPr>
        </p:nvSpPr>
        <p:spPr>
          <a:xfrm>
            <a:off x="609598" y="1515292"/>
            <a:ext cx="7006047" cy="4526072"/>
          </a:xfrm>
        </p:spPr>
        <p:txBody>
          <a:bodyPr>
            <a:normAutofit/>
          </a:bodyPr>
          <a:lstStyle/>
          <a:p>
            <a:r>
              <a:rPr lang="en-US" sz="2400" dirty="0" smtClean="0"/>
              <a:t>This is a crazy thing, and a bit complex, but in order to protect your ideas, characters, etc., you’ll want to understand </a:t>
            </a:r>
            <a:r>
              <a:rPr lang="en-US" sz="2400" u="sng" dirty="0" smtClean="0">
                <a:hlinkClick r:id="rId2"/>
              </a:rPr>
              <a:t>Intellectual Property</a:t>
            </a:r>
            <a:endParaRPr lang="en-US" sz="2400" u="sng" dirty="0" smtClean="0"/>
          </a:p>
          <a:p>
            <a:r>
              <a:rPr lang="en-US" sz="2400" dirty="0" smtClean="0"/>
              <a:t>What do you think? IP good or bad?</a:t>
            </a:r>
          </a:p>
          <a:p>
            <a:r>
              <a:rPr lang="en-US" sz="2400" dirty="0" smtClean="0"/>
              <a:t>Why might it matter to you as a game designer?</a:t>
            </a:r>
          </a:p>
          <a:p>
            <a:endParaRPr lang="en-US" sz="2400" dirty="0"/>
          </a:p>
        </p:txBody>
      </p:sp>
    </p:spTree>
    <p:extLst>
      <p:ext uri="{BB962C8B-B14F-4D97-AF65-F5344CB8AC3E}">
        <p14:creationId xmlns:p14="http://schemas.microsoft.com/office/powerpoint/2010/main" val="218513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a:xfrm>
            <a:off x="609599" y="1925456"/>
            <a:ext cx="6347714" cy="3880773"/>
          </a:xfrm>
        </p:spPr>
        <p:txBody>
          <a:bodyPr>
            <a:normAutofit/>
          </a:bodyPr>
          <a:lstStyle/>
          <a:p>
            <a:r>
              <a:rPr lang="en-US" sz="2800" dirty="0" smtClean="0"/>
              <a:t>The rest of the class time is yours. Review the assignments you have been given, and </a:t>
            </a:r>
            <a:r>
              <a:rPr lang="en-US" sz="2800" dirty="0" smtClean="0"/>
              <a:t>continue </a:t>
            </a:r>
            <a:r>
              <a:rPr lang="en-US" sz="2800" dirty="0" smtClean="0"/>
              <a:t>working on your </a:t>
            </a:r>
            <a:r>
              <a:rPr lang="en-US" sz="2800" b="1" dirty="0" smtClean="0"/>
              <a:t>Designer’s Notebook</a:t>
            </a:r>
            <a:r>
              <a:rPr lang="en-US" sz="2800" dirty="0" smtClean="0"/>
              <a:t>. You should have one mostly complete by the end of class today.</a:t>
            </a:r>
          </a:p>
          <a:p>
            <a:r>
              <a:rPr lang="en-US" sz="2800" dirty="0" smtClean="0"/>
              <a:t>Otherwise, continue brainstorming with other students!</a:t>
            </a:r>
            <a:endParaRPr lang="en-US" sz="2800" dirty="0"/>
          </a:p>
        </p:txBody>
      </p:sp>
    </p:spTree>
    <p:extLst>
      <p:ext uri="{BB962C8B-B14F-4D97-AF65-F5344CB8AC3E}">
        <p14:creationId xmlns:p14="http://schemas.microsoft.com/office/powerpoint/2010/main" val="23176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41539</TotalTime>
  <Words>597</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D21 – Bellringer!</vt:lpstr>
      <vt:lpstr>Overview:</vt:lpstr>
      <vt:lpstr>Players vs. Designers</vt:lpstr>
      <vt:lpstr>Options A, B &amp; C:</vt:lpstr>
      <vt:lpstr>Brainstorm Activity</vt:lpstr>
      <vt:lpstr>D22 – Bellringer!</vt:lpstr>
      <vt:lpstr>Overview:</vt:lpstr>
      <vt:lpstr>Intellectual Property</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dc:title>
  <dc:creator>Joseph Wright</dc:creator>
  <cp:lastModifiedBy>Joseph Wright</cp:lastModifiedBy>
  <cp:revision>178</cp:revision>
  <dcterms:created xsi:type="dcterms:W3CDTF">2017-08-16T16:27:19Z</dcterms:created>
  <dcterms:modified xsi:type="dcterms:W3CDTF">2019-03-08T19:39:14Z</dcterms:modified>
</cp:coreProperties>
</file>