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5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8FF5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</a:t>
            </a:r>
            <a:r>
              <a:rPr lang="en-US" dirty="0" smtClean="0"/>
              <a:t>– </a:t>
            </a:r>
            <a:r>
              <a:rPr lang="en-US" dirty="0" err="1" smtClean="0"/>
              <a:t>Bellringer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927670" cy="5225143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Think about your game idea; analyze it using the </a:t>
            </a:r>
            <a:r>
              <a:rPr lang="en-US" sz="1800" u="sng" dirty="0" smtClean="0"/>
              <a:t>colored hats:</a:t>
            </a:r>
          </a:p>
          <a:p>
            <a:pPr lvl="1"/>
            <a:r>
              <a:rPr lang="en-US" sz="1800" u="sng" dirty="0" smtClean="0"/>
              <a:t>Logic</a:t>
            </a:r>
          </a:p>
          <a:p>
            <a:pPr lvl="1"/>
            <a:r>
              <a:rPr lang="en-US" sz="1800" u="sng" dirty="0" smtClean="0"/>
              <a:t>Optimism</a:t>
            </a:r>
          </a:p>
          <a:p>
            <a:pPr lvl="1"/>
            <a:r>
              <a:rPr lang="en-US" sz="1800" u="sng" dirty="0" smtClean="0"/>
              <a:t>Devil’s Advocate</a:t>
            </a:r>
          </a:p>
          <a:p>
            <a:pPr lvl="1"/>
            <a:r>
              <a:rPr lang="en-US" sz="1800" u="sng" dirty="0" smtClean="0"/>
              <a:t>Emotion</a:t>
            </a:r>
          </a:p>
          <a:p>
            <a:pPr lvl="1"/>
            <a:r>
              <a:rPr lang="en-US" sz="1800" u="sng" dirty="0" smtClean="0"/>
              <a:t>Creativity</a:t>
            </a:r>
          </a:p>
          <a:p>
            <a:pPr lvl="1"/>
            <a:endParaRPr lang="en-US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34343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74466"/>
            <a:ext cx="6347714" cy="775063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49530"/>
            <a:ext cx="7110550" cy="5238208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need another volunteer:</a:t>
            </a:r>
          </a:p>
          <a:p>
            <a:r>
              <a:rPr lang="en-US" sz="2400" dirty="0" smtClean="0"/>
              <a:t>You’ll again be describing a game, and the rest of us will offer suggestions, ideas,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573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58538"/>
            <a:ext cx="6347714" cy="468282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blog.hubspot.com/hubfs/%5BAgency_Post%5D/six-thinking-hats.png?t=15405800516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15292"/>
            <a:ext cx="7006047" cy="4526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Now, go and play another game, and as you do, consider the 5 hats for it and your own game…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1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40086</TotalTime>
  <Words>78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D2 – Bellringer!</vt:lpstr>
      <vt:lpstr>Introduction:</vt:lpstr>
      <vt:lpstr>PowerPoint Presentation</vt:lpstr>
      <vt:lpstr>Go and 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159</cp:revision>
  <dcterms:created xsi:type="dcterms:W3CDTF">2017-08-16T16:27:19Z</dcterms:created>
  <dcterms:modified xsi:type="dcterms:W3CDTF">2018-10-31T22:27:35Z</dcterms:modified>
</cp:coreProperties>
</file>