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hhN6S-1urM" TargetMode="External"/><Relationship Id="rId2" Type="http://schemas.openxmlformats.org/officeDocument/2006/relationships/hyperlink" Target="https://www.kickball.com/files/league/476840/bocce_rules_pdf_8029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VCyW2nx_R0" TargetMode="External"/><Relationship Id="rId2" Type="http://schemas.openxmlformats.org/officeDocument/2006/relationships/hyperlink" Target="https://www.youtube.com/watch?v=NtvBpKirE3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QM7sN4NPz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wrightmerit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D2 – Intro to Game Design, Part II</a:t>
            </a:r>
          </a:p>
          <a:p>
            <a:r>
              <a:rPr lang="en-US" sz="1600" i="1" dirty="0" smtClean="0"/>
              <a:t>Clipart source: flaticon.com</a:t>
            </a:r>
            <a:endParaRPr lang="en-US" sz="16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0903">
            <a:off x="477451" y="2922558"/>
            <a:ext cx="1978617" cy="19786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9251">
            <a:off x="4432587" y="655543"/>
            <a:ext cx="1584453" cy="1584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9976">
            <a:off x="7541305" y="5286851"/>
            <a:ext cx="1298211" cy="129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4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 – </a:t>
            </a:r>
            <a:r>
              <a:rPr lang="en-US" dirty="0" err="1" smtClean="0"/>
              <a:t>Bellringer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36913"/>
            <a:ext cx="6347713" cy="52251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Recall at least 3 of the </a:t>
            </a:r>
            <a:r>
              <a:rPr lang="en-US" u="sng" dirty="0" smtClean="0"/>
              <a:t>main traits of games</a:t>
            </a:r>
            <a:r>
              <a:rPr lang="en-US" b="1" u="sng" dirty="0" smtClean="0"/>
              <a:t> that we discussed last time</a:t>
            </a:r>
            <a:r>
              <a:rPr lang="en-US" dirty="0"/>
              <a:t> </a:t>
            </a:r>
            <a:r>
              <a:rPr lang="en-US" dirty="0" smtClean="0"/>
              <a:t>(review p 11 if you need to)</a:t>
            </a:r>
            <a:endParaRPr lang="en-US" b="1" u="sng" dirty="0" smtClean="0"/>
          </a:p>
          <a:p>
            <a:pPr lvl="1"/>
            <a:r>
              <a:rPr lang="en-US" dirty="0" smtClean="0"/>
              <a:t>Example: “Games are a form of </a:t>
            </a:r>
            <a:r>
              <a:rPr lang="en-US" u="sng" dirty="0" smtClean="0"/>
              <a:t>recreation</a:t>
            </a:r>
            <a:r>
              <a:rPr lang="en-US" dirty="0" smtClean="0"/>
              <a:t>, or a type of </a:t>
            </a:r>
            <a:r>
              <a:rPr lang="en-US" u="sng" dirty="0" smtClean="0"/>
              <a:t>play</a:t>
            </a:r>
            <a:r>
              <a:rPr lang="en-US" dirty="0" smtClean="0"/>
              <a:t>.” In fact, that was the first trait we mentioned!</a:t>
            </a:r>
          </a:p>
          <a:p>
            <a:pPr lvl="1"/>
            <a:r>
              <a:rPr lang="en-US" dirty="0" smtClean="0"/>
              <a:t>Can you list </a:t>
            </a:r>
            <a:r>
              <a:rPr lang="en-US" u="sng" dirty="0" smtClean="0"/>
              <a:t>all</a:t>
            </a:r>
            <a:r>
              <a:rPr lang="en-US" dirty="0" smtClean="0"/>
              <a:t> the ones we looked at? “All / most games…”</a:t>
            </a:r>
          </a:p>
          <a:p>
            <a:pPr lvl="1"/>
            <a:r>
              <a:rPr lang="en-US" dirty="0" smtClean="0"/>
              <a:t>#1: “…are a form of </a:t>
            </a:r>
            <a:r>
              <a:rPr lang="en-US" u="sng" dirty="0" smtClean="0"/>
              <a:t>Play</a:t>
            </a:r>
            <a:r>
              <a:rPr lang="en-US" dirty="0" smtClean="0"/>
              <a:t>…”</a:t>
            </a:r>
          </a:p>
          <a:p>
            <a:pPr lvl="1"/>
            <a:r>
              <a:rPr lang="en-US" dirty="0" smtClean="0"/>
              <a:t>#2: “…have </a:t>
            </a:r>
            <a:r>
              <a:rPr lang="en-US" u="sng" dirty="0" smtClean="0"/>
              <a:t>Goals / Objectives</a:t>
            </a:r>
            <a:r>
              <a:rPr lang="en-US" dirty="0" smtClean="0"/>
              <a:t>…”</a:t>
            </a:r>
          </a:p>
          <a:p>
            <a:pPr lvl="1"/>
            <a:r>
              <a:rPr lang="en-US" dirty="0" smtClean="0"/>
              <a:t>#3: “…have </a:t>
            </a:r>
            <a:r>
              <a:rPr lang="en-US" u="sng" dirty="0" smtClean="0"/>
              <a:t>Rules</a:t>
            </a:r>
            <a:r>
              <a:rPr lang="en-US" dirty="0" smtClean="0"/>
              <a:t>…”</a:t>
            </a:r>
          </a:p>
          <a:p>
            <a:pPr lvl="1"/>
            <a:r>
              <a:rPr lang="en-US" dirty="0" smtClean="0"/>
              <a:t>#4: “…give </a:t>
            </a:r>
            <a:r>
              <a:rPr lang="en-US" u="sng" dirty="0" smtClean="0"/>
              <a:t>feedback</a:t>
            </a:r>
            <a:r>
              <a:rPr lang="en-US" dirty="0" smtClean="0"/>
              <a:t> in the form of scores, etc…”</a:t>
            </a:r>
          </a:p>
          <a:p>
            <a:pPr lvl="1"/>
            <a:r>
              <a:rPr lang="en-US" dirty="0" smtClean="0"/>
              <a:t>#5: “…they have </a:t>
            </a:r>
            <a:r>
              <a:rPr lang="en-US" u="sng" dirty="0" smtClean="0"/>
              <a:t>challenges</a:t>
            </a:r>
            <a:r>
              <a:rPr lang="en-US" dirty="0" smtClean="0"/>
              <a:t>. Other players, elements, etc. impede the progress of the players.</a:t>
            </a:r>
          </a:p>
          <a:p>
            <a:pPr lvl="1"/>
            <a:r>
              <a:rPr lang="en-US" dirty="0" smtClean="0"/>
              <a:t>#6: “…use a variety of </a:t>
            </a:r>
            <a:r>
              <a:rPr lang="en-US" u="sng" dirty="0" smtClean="0"/>
              <a:t>skills</a:t>
            </a:r>
            <a:r>
              <a:rPr lang="en-US" dirty="0" smtClean="0"/>
              <a:t>. These might by physical, persuasive, problem solving, etc…”</a:t>
            </a:r>
          </a:p>
          <a:p>
            <a:pPr lvl="1"/>
            <a:r>
              <a:rPr lang="en-US" dirty="0" smtClean="0"/>
              <a:t>#7: “…</a:t>
            </a:r>
            <a:r>
              <a:rPr lang="en-US" u="sng" dirty="0" smtClean="0"/>
              <a:t>choices</a:t>
            </a:r>
            <a:r>
              <a:rPr lang="en-US" dirty="0" smtClean="0"/>
              <a:t> are presented, and we have to choose…”</a:t>
            </a:r>
          </a:p>
          <a:p>
            <a:pPr lvl="1"/>
            <a:r>
              <a:rPr lang="en-US" dirty="0" smtClean="0"/>
              <a:t>#8: “…require </a:t>
            </a:r>
            <a:r>
              <a:rPr lang="en-US" u="sng" dirty="0" smtClean="0"/>
              <a:t>participation</a:t>
            </a:r>
            <a:r>
              <a:rPr lang="en-US" b="1" u="sng" dirty="0" smtClean="0"/>
              <a:t>;</a:t>
            </a:r>
            <a:r>
              <a:rPr lang="en-US" dirty="0" smtClean="0"/>
              <a:t> you can’t just watch, you’ve got to get involved!</a:t>
            </a:r>
          </a:p>
        </p:txBody>
      </p:sp>
    </p:spTree>
    <p:extLst>
      <p:ext uri="{BB962C8B-B14F-4D97-AF65-F5344CB8AC3E}">
        <p14:creationId xmlns:p14="http://schemas.microsoft.com/office/powerpoint/2010/main" val="323540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Theory &amp;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0606"/>
            <a:ext cx="5804264" cy="510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a budding Game Designer, you are required to take on lots of different roles! For example…</a:t>
            </a:r>
          </a:p>
          <a:p>
            <a:pPr lvl="1"/>
            <a:r>
              <a:rPr lang="en-US" dirty="0" smtClean="0"/>
              <a:t>You act as </a:t>
            </a:r>
            <a:r>
              <a:rPr lang="en-US" u="sng" dirty="0" smtClean="0"/>
              <a:t>builders</a:t>
            </a:r>
            <a:r>
              <a:rPr lang="en-US" dirty="0" smtClean="0"/>
              <a:t>, as you create new worlds for people to explore.</a:t>
            </a:r>
          </a:p>
          <a:p>
            <a:pPr lvl="1"/>
            <a:r>
              <a:rPr lang="en-US" dirty="0" smtClean="0"/>
              <a:t>You’re </a:t>
            </a:r>
            <a:r>
              <a:rPr lang="en-US" u="sng" dirty="0" smtClean="0"/>
              <a:t>engineers</a:t>
            </a:r>
            <a:r>
              <a:rPr lang="en-US" b="1" dirty="0" smtClean="0"/>
              <a:t>, </a:t>
            </a:r>
            <a:r>
              <a:rPr lang="en-US" dirty="0" smtClean="0"/>
              <a:t>creating systems and mechanics that link together in different ways to create the larger picture</a:t>
            </a:r>
          </a:p>
          <a:p>
            <a:pPr lvl="1"/>
            <a:r>
              <a:rPr lang="en-US" u="sng" dirty="0" smtClean="0"/>
              <a:t>Scientists</a:t>
            </a:r>
            <a:r>
              <a:rPr lang="en-US" dirty="0" smtClean="0"/>
              <a:t> test new ways to improve the play experience, and you will do that many times as you improve and create games.</a:t>
            </a:r>
          </a:p>
          <a:p>
            <a:pPr lvl="1"/>
            <a:r>
              <a:rPr lang="en-US" u="sng" dirty="0" smtClean="0"/>
              <a:t>Teachers</a:t>
            </a:r>
            <a:r>
              <a:rPr lang="en-US" dirty="0" smtClean="0"/>
              <a:t> share knowledge of how the game is played, and the rules of the game, which you’ll be doing as well.</a:t>
            </a:r>
          </a:p>
          <a:p>
            <a:pPr lvl="1"/>
            <a:r>
              <a:rPr lang="en-US" dirty="0" smtClean="0"/>
              <a:t>Ultimately, you are a </a:t>
            </a:r>
            <a:r>
              <a:rPr lang="en-US" u="sng" dirty="0" smtClean="0"/>
              <a:t>dreamer</a:t>
            </a:r>
            <a:r>
              <a:rPr lang="en-US" dirty="0" smtClean="0"/>
              <a:t>, creating incredible, new, and interesting experiences for the players to immerse themselves in!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787" y="200479"/>
            <a:ext cx="1546420" cy="15464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687" y="1937656"/>
            <a:ext cx="1333249" cy="13332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826" y="2940795"/>
            <a:ext cx="1379074" cy="13790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969" y="4585061"/>
            <a:ext cx="1134609" cy="11346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895" y="5428577"/>
            <a:ext cx="1334251" cy="133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5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38647" y="1040673"/>
            <a:ext cx="5241402" cy="52817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GAME DESIGNERS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4877374" y="4889857"/>
            <a:ext cx="1802675" cy="1776549"/>
          </a:xfrm>
          <a:prstGeom prst="ellipse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SCIENTISTS</a:t>
            </a:r>
            <a:endParaRPr lang="en-US" sz="1700" dirty="0"/>
          </a:p>
        </p:txBody>
      </p:sp>
      <p:sp>
        <p:nvSpPr>
          <p:cNvPr id="6" name="Oval 5"/>
          <p:cNvSpPr/>
          <p:nvPr/>
        </p:nvSpPr>
        <p:spPr>
          <a:xfrm>
            <a:off x="3203007" y="309150"/>
            <a:ext cx="1802675" cy="1776549"/>
          </a:xfrm>
          <a:prstGeom prst="ellipse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BUILDERS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5565064" y="2085699"/>
            <a:ext cx="1802675" cy="1776549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ENGINEERS</a:t>
            </a:r>
            <a:endParaRPr lang="en-US" sz="1700" dirty="0"/>
          </a:p>
        </p:txBody>
      </p:sp>
      <p:sp>
        <p:nvSpPr>
          <p:cNvPr id="8" name="Oval 7"/>
          <p:cNvSpPr/>
          <p:nvPr/>
        </p:nvSpPr>
        <p:spPr>
          <a:xfrm>
            <a:off x="1576251" y="4907276"/>
            <a:ext cx="1802675" cy="1776549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74913" y="2085700"/>
            <a:ext cx="1802675" cy="177654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DREAMERS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1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7529"/>
            <a:ext cx="6347713" cy="1320800"/>
          </a:xfrm>
        </p:spPr>
        <p:txBody>
          <a:bodyPr/>
          <a:lstStyle/>
          <a:p>
            <a:r>
              <a:rPr lang="en-US" dirty="0" smtClean="0"/>
              <a:t>History of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7" y="1110344"/>
            <a:ext cx="7110551" cy="4473820"/>
          </a:xfrm>
        </p:spPr>
        <p:txBody>
          <a:bodyPr>
            <a:noAutofit/>
          </a:bodyPr>
          <a:lstStyle/>
          <a:p>
            <a:r>
              <a:rPr lang="en-US" sz="2400" dirty="0" smtClean="0"/>
              <a:t>Check out the </a:t>
            </a:r>
            <a:r>
              <a:rPr lang="en-US" sz="2400" u="sng" dirty="0" smtClean="0"/>
              <a:t>history</a:t>
            </a:r>
            <a:r>
              <a:rPr lang="en-US" sz="2400" dirty="0" smtClean="0"/>
              <a:t> of games in the booklet:</a:t>
            </a:r>
          </a:p>
          <a:p>
            <a:r>
              <a:rPr lang="en-US" sz="2400" dirty="0" smtClean="0"/>
              <a:t>Next time, we’ll be playing </a:t>
            </a:r>
            <a:r>
              <a:rPr lang="en-US" sz="2400" u="sng" dirty="0" smtClean="0"/>
              <a:t>bocce</a:t>
            </a:r>
            <a:r>
              <a:rPr lang="en-US" sz="2400" dirty="0" smtClean="0"/>
              <a:t>, the oldest known game we </a:t>
            </a:r>
            <a:r>
              <a:rPr lang="en-US" sz="2400" dirty="0"/>
              <a:t>still play: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www.kickball.com/files/league/476840/bocce_rules_pdf_80293.pdf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Look at the rules, and read them for 5 minutes. Then, I’d like someone to volunteer to explain the game. We’ll then go outside and play! </a:t>
            </a:r>
            <a:r>
              <a:rPr lang="en-US" sz="2400" dirty="0" smtClean="0">
                <a:hlinkClick r:id="rId3"/>
              </a:rPr>
              <a:t>Bocce Vid</a:t>
            </a:r>
            <a:endParaRPr lang="en-US" sz="2400" dirty="0" smtClean="0"/>
          </a:p>
          <a:p>
            <a:r>
              <a:rPr lang="en-US" sz="2400" dirty="0" smtClean="0"/>
              <a:t>Make sure to pay attention, so that afterwards you can easily fill out the </a:t>
            </a:r>
            <a:r>
              <a:rPr lang="en-US" sz="2400" b="1" u="sng" dirty="0" smtClean="0"/>
              <a:t>Game Evaluation Worksheet!</a:t>
            </a:r>
          </a:p>
          <a:p>
            <a:r>
              <a:rPr lang="en-US" sz="2400" dirty="0" smtClean="0"/>
              <a:t>Ok, let’s head out to the courtyard!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209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Old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23851"/>
            <a:ext cx="6347714" cy="4617513"/>
          </a:xfrm>
        </p:spPr>
        <p:txBody>
          <a:bodyPr>
            <a:noAutofit/>
          </a:bodyPr>
          <a:lstStyle/>
          <a:p>
            <a:r>
              <a:rPr lang="en-US" sz="2400" dirty="0" smtClean="0"/>
              <a:t>Two other games that are quite old are </a:t>
            </a:r>
            <a:r>
              <a:rPr lang="en-US" sz="2400" b="1" u="sng" dirty="0" smtClean="0">
                <a:hlinkClick r:id="rId2"/>
              </a:rPr>
              <a:t>Dice</a:t>
            </a:r>
            <a:r>
              <a:rPr lang="en-US" sz="2400" b="1" dirty="0" smtClean="0"/>
              <a:t>, </a:t>
            </a:r>
            <a:r>
              <a:rPr lang="en-US" sz="2400" dirty="0" smtClean="0"/>
              <a:t>as well as </a:t>
            </a:r>
            <a:r>
              <a:rPr lang="en-US" sz="2400" u="sng" dirty="0" smtClean="0">
                <a:hlinkClick r:id="rId3"/>
              </a:rPr>
              <a:t>Senet</a:t>
            </a:r>
            <a:r>
              <a:rPr lang="en-US" sz="2400" dirty="0" smtClean="0"/>
              <a:t>. You will pick one of the following to play in a group, and after you finish a few rounds, will be filling out a </a:t>
            </a:r>
            <a:r>
              <a:rPr lang="en-US" sz="2400" u="sng" dirty="0" smtClean="0"/>
              <a:t>game evaluation worksheet</a:t>
            </a:r>
            <a:r>
              <a:rPr lang="en-US" sz="2400" dirty="0" smtClean="0"/>
              <a:t> for one (1) of the games you played today </a:t>
            </a:r>
            <a:r>
              <a:rPr lang="en-US" sz="2400" dirty="0" smtClean="0"/>
              <a:t>(</a:t>
            </a:r>
            <a:r>
              <a:rPr lang="en-US" sz="2400" b="1" dirty="0" err="1" smtClean="0"/>
              <a:t>Senet</a:t>
            </a:r>
            <a:r>
              <a:rPr lang="en-US" sz="2400" dirty="0" smtClean="0"/>
              <a:t>, Bocce </a:t>
            </a:r>
            <a:r>
              <a:rPr lang="en-US" sz="2400" dirty="0" smtClean="0"/>
              <a:t>or </a:t>
            </a:r>
            <a:r>
              <a:rPr lang="en-US" sz="2400" b="1" dirty="0" smtClean="0">
                <a:hlinkClick r:id="rId4"/>
              </a:rPr>
              <a:t>Yahtzee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We’ll discuss these at the end of class. Hand it in when you are finished.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35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76104"/>
            <a:ext cx="7045235" cy="4565260"/>
          </a:xfrm>
        </p:spPr>
        <p:txBody>
          <a:bodyPr>
            <a:normAutofit/>
          </a:bodyPr>
          <a:lstStyle/>
          <a:p>
            <a:r>
              <a:rPr lang="en-US" sz="2800" dirty="0"/>
              <a:t>Also, make sure to check my website, </a:t>
            </a:r>
            <a:r>
              <a:rPr lang="en-US" sz="2800" dirty="0">
                <a:hlinkClick r:id="rId2"/>
              </a:rPr>
              <a:t>www.mrwrightmerit.weebly.com</a:t>
            </a:r>
            <a:r>
              <a:rPr lang="en-US" sz="2800" dirty="0"/>
              <a:t> and fill out the fieldtrip permission form. We’ll be going </a:t>
            </a:r>
            <a:r>
              <a:rPr lang="en-US" sz="2800" b="1" u="sng" dirty="0"/>
              <a:t>disc golfing</a:t>
            </a:r>
            <a:r>
              <a:rPr lang="en-US" sz="2800" b="1" dirty="0"/>
              <a:t> </a:t>
            </a:r>
            <a:r>
              <a:rPr lang="en-US" sz="2800" dirty="0"/>
              <a:t>next time (but only if you fill out the form</a:t>
            </a:r>
            <a:r>
              <a:rPr lang="en-US" sz="2800" dirty="0" smtClean="0"/>
              <a:t>!!!!)</a:t>
            </a:r>
          </a:p>
          <a:p>
            <a:r>
              <a:rPr lang="en-US" sz="2800" dirty="0" smtClean="0"/>
              <a:t>Finish </a:t>
            </a:r>
            <a:r>
              <a:rPr lang="en-US" sz="2800" b="1" dirty="0" smtClean="0"/>
              <a:t>Game Evaluation Worksheet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39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14034</TotalTime>
  <Words>553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Game Design</vt:lpstr>
      <vt:lpstr>D2 – Bellringer!</vt:lpstr>
      <vt:lpstr>Game Theory &amp; Design</vt:lpstr>
      <vt:lpstr>PowerPoint Presentation</vt:lpstr>
      <vt:lpstr>History of Games</vt:lpstr>
      <vt:lpstr>Other Old Games</vt:lpstr>
      <vt:lpstr>HW: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38</cp:revision>
  <dcterms:created xsi:type="dcterms:W3CDTF">2017-08-16T16:27:19Z</dcterms:created>
  <dcterms:modified xsi:type="dcterms:W3CDTF">2019-01-11T20:23:25Z</dcterms:modified>
</cp:coreProperties>
</file>