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4660"/>
  </p:normalViewPr>
  <p:slideViewPr>
    <p:cSldViewPr>
      <p:cViewPr varScale="1">
        <p:scale>
          <a:sx n="69" d="100"/>
          <a:sy n="69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4C449E-29FF-4655-8FC5-C6C068482F8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04C3F6-93CC-44AF-8B82-89B51F69AB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I0pnFTlvZ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L4m4f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Location? What are some ways we measure location? Why is location important?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: </a:t>
            </a:r>
            <a:r>
              <a:rPr lang="en-US" dirty="0" smtClean="0"/>
              <a:t>D2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Flats</a:t>
            </a:r>
            <a:endParaRPr lang="en-US" dirty="0"/>
          </a:p>
        </p:txBody>
      </p:sp>
      <p:pic>
        <p:nvPicPr>
          <p:cNvPr id="19458" name="Picture 2" descr="https://media.deseretdigital.com/file/b71da34975?crop=top:0%7Cleft:0%7Cwidth:1260%7Cheight:670%7Cgravity:Center&amp;resize=height:670&amp;order=resize,crop&amp;c=14&amp;a=5d2f9f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001000" cy="4254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19600" y="8382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VID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favorite place in Utah? Why?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is location?</a:t>
            </a:r>
          </a:p>
          <a:p>
            <a:r>
              <a:rPr lang="en-US" dirty="0" smtClean="0"/>
              <a:t>Is it an address?</a:t>
            </a:r>
          </a:p>
          <a:p>
            <a:r>
              <a:rPr lang="en-US" dirty="0" smtClean="0"/>
              <a:t>A GPS Coordinate?</a:t>
            </a:r>
          </a:p>
          <a:p>
            <a:r>
              <a:rPr lang="en-US" dirty="0" smtClean="0"/>
              <a:t>A Spot on the Map?</a:t>
            </a:r>
          </a:p>
          <a:p>
            <a:r>
              <a:rPr lang="en-US" dirty="0" smtClean="0"/>
              <a:t>…Yes! </a:t>
            </a:r>
          </a:p>
          <a:p>
            <a:r>
              <a:rPr lang="en-US" dirty="0" smtClean="0"/>
              <a:t>It’s all of these!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Location! Location! Location!</a:t>
            </a:r>
            <a:endParaRPr lang="en-US" dirty="0"/>
          </a:p>
        </p:txBody>
      </p:sp>
      <p:pic>
        <p:nvPicPr>
          <p:cNvPr id="23554" name="Picture 2" descr="http://www.thefinestwriter.com/blog/wp-content/uploads/2009/12/address-pla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4584497" cy="3390900"/>
          </a:xfrm>
          <a:prstGeom prst="rect">
            <a:avLst/>
          </a:prstGeom>
          <a:noFill/>
        </p:spPr>
      </p:pic>
      <p:pic>
        <p:nvPicPr>
          <p:cNvPr id="23556" name="Picture 4" descr="http://itswapshop.com/sites/default/files/imagepicker/1/Garmin_Nuvi_GPS_Elevat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296" y="1142121"/>
            <a:ext cx="4762500" cy="3409951"/>
          </a:xfrm>
          <a:prstGeom prst="rect">
            <a:avLst/>
          </a:prstGeom>
          <a:noFill/>
        </p:spPr>
      </p:pic>
      <p:pic>
        <p:nvPicPr>
          <p:cNvPr id="23558" name="Picture 6" descr="http://www.pinocchiospizza.net/images/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142999"/>
            <a:ext cx="4876800" cy="3742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Where is Utah?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8940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Latitude</a:t>
            </a:r>
            <a:r>
              <a:rPr lang="en-US" dirty="0" smtClean="0"/>
              <a:t> measures how far north or south we are from the </a:t>
            </a:r>
            <a:r>
              <a:rPr lang="en-US" b="1" dirty="0" smtClean="0"/>
              <a:t>equator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Longitude </a:t>
            </a:r>
            <a:r>
              <a:rPr lang="en-US" dirty="0" smtClean="0"/>
              <a:t>measures how far east or west we are from the </a:t>
            </a:r>
            <a:r>
              <a:rPr lang="en-US" b="1" dirty="0" smtClean="0"/>
              <a:t>Prime</a:t>
            </a:r>
            <a:r>
              <a:rPr lang="en-US" dirty="0" smtClean="0"/>
              <a:t> </a:t>
            </a:r>
            <a:r>
              <a:rPr lang="en-US" b="1" dirty="0" smtClean="0"/>
              <a:t>Meridian.</a:t>
            </a:r>
          </a:p>
          <a:p>
            <a:r>
              <a:rPr lang="en-US" dirty="0" smtClean="0"/>
              <a:t>For example, Salt Lake City is about 41 Degrees North latitude, 112 Degrees West longitude.</a:t>
            </a:r>
          </a:p>
          <a:p>
            <a:r>
              <a:rPr lang="en-US" dirty="0" smtClean="0"/>
              <a:t>Check it out!</a:t>
            </a:r>
          </a:p>
          <a:p>
            <a:r>
              <a:rPr lang="en-US" dirty="0" smtClean="0">
                <a:hlinkClick r:id="rId2"/>
              </a:rPr>
              <a:t>https://goo.gl/L4m4fy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Geocache</a:t>
            </a:r>
            <a:r>
              <a:rPr lang="en-US" dirty="0" smtClean="0"/>
              <a:t> Activity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Longitude vs. Latitude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Another name for </a:t>
            </a:r>
            <a:r>
              <a:rPr lang="en-US" b="1" dirty="0" smtClean="0"/>
              <a:t>landforms</a:t>
            </a:r>
            <a:r>
              <a:rPr lang="en-US" dirty="0" smtClean="0"/>
              <a:t> is </a:t>
            </a:r>
            <a:r>
              <a:rPr lang="en-US" b="1" dirty="0" smtClean="0"/>
              <a:t>physical features</a:t>
            </a:r>
            <a:r>
              <a:rPr lang="en-US" dirty="0" smtClean="0"/>
              <a:t>. We can see physical features all around us; the mountains, creeks, etc.</a:t>
            </a:r>
          </a:p>
          <a:p>
            <a:r>
              <a:rPr lang="en-US" dirty="0" smtClean="0"/>
              <a:t>Another important thing that we get from these things are called </a:t>
            </a:r>
            <a:r>
              <a:rPr lang="en-US" b="1" dirty="0" smtClean="0"/>
              <a:t>natural</a:t>
            </a:r>
            <a:r>
              <a:rPr lang="en-US" dirty="0" smtClean="0"/>
              <a:t> </a:t>
            </a:r>
            <a:r>
              <a:rPr lang="en-US" b="1" dirty="0" smtClean="0"/>
              <a:t>resources. </a:t>
            </a:r>
          </a:p>
          <a:p>
            <a:r>
              <a:rPr lang="en-US" dirty="0" smtClean="0"/>
              <a:t>Natural resources are things that we can use, like plants, animals, minerals, water and fresh air, etc.</a:t>
            </a:r>
          </a:p>
          <a:p>
            <a:r>
              <a:rPr lang="en-US" dirty="0" smtClean="0"/>
              <a:t>Without natural resources, we couldn’t live here. </a:t>
            </a:r>
          </a:p>
          <a:p>
            <a:r>
              <a:rPr lang="en-US" dirty="0" smtClean="0"/>
              <a:t>Think Pair Share:</a:t>
            </a:r>
            <a:r>
              <a:rPr lang="en-US" b="1" dirty="0" smtClean="0"/>
              <a:t> What are 3 natural resources that we use here in Utah today? What are they used for?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Glen Canyon Dam</a:t>
            </a:r>
            <a:endParaRPr lang="en-US" dirty="0"/>
          </a:p>
        </p:txBody>
      </p:sp>
      <p:pic>
        <p:nvPicPr>
          <p:cNvPr id="25602" name="Picture 2" descr="http://www.usbr.gov/uc/img/gallery/gcd/images/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225540" cy="4671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ngham+Canyon+Kennecott+Copper+Mine+T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4822" y="1481138"/>
            <a:ext cx="5682778" cy="49196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Kennecott Copper Mine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certainly have many natural resources here in Utah. Some are </a:t>
            </a:r>
            <a:r>
              <a:rPr lang="en-US" b="1" dirty="0" smtClean="0"/>
              <a:t>renewable </a:t>
            </a:r>
            <a:r>
              <a:rPr lang="en-US" dirty="0" smtClean="0"/>
              <a:t>, which means they are easily replaced and come back.</a:t>
            </a:r>
          </a:p>
          <a:p>
            <a:r>
              <a:rPr lang="en-US" dirty="0" smtClean="0"/>
              <a:t>Can you think of any examples of renewable resources?</a:t>
            </a:r>
          </a:p>
          <a:p>
            <a:r>
              <a:rPr lang="en-US" dirty="0" smtClean="0"/>
              <a:t>Other resources don’t easily come back. They will be gone for a very long time, or forever. These are known as </a:t>
            </a:r>
            <a:r>
              <a:rPr lang="en-US" b="1" dirty="0" smtClean="0"/>
              <a:t>non-renewable resources</a:t>
            </a:r>
            <a:r>
              <a:rPr lang="en-US" dirty="0" smtClean="0"/>
              <a:t>. 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Can you think of any such resources?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vs. Non-Renewable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1 of the following activities:</a:t>
            </a:r>
          </a:p>
          <a:p>
            <a:pPr lvl="1"/>
            <a:r>
              <a:rPr lang="en-US" dirty="0" smtClean="0"/>
              <a:t>Natural Resources Worksheet and Reflection</a:t>
            </a:r>
          </a:p>
          <a:p>
            <a:pPr lvl="1"/>
            <a:r>
              <a:rPr lang="en-US" dirty="0" err="1" smtClean="0"/>
              <a:t>Geocache</a:t>
            </a:r>
            <a:r>
              <a:rPr lang="en-US" dirty="0" smtClean="0"/>
              <a:t> Location Activity</a:t>
            </a:r>
          </a:p>
          <a:p>
            <a:r>
              <a:rPr lang="en-US" dirty="0" smtClean="0"/>
              <a:t>Both of these will be found on the class website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Utah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2: Ch. 1: Geography &amp; 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Latitude</a:t>
            </a:r>
          </a:p>
          <a:p>
            <a:r>
              <a:rPr lang="en-US" dirty="0" smtClean="0"/>
              <a:t>Longitude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Natural Resources</a:t>
            </a:r>
          </a:p>
          <a:p>
            <a:r>
              <a:rPr lang="en-US" dirty="0" smtClean="0"/>
              <a:t>Renewable vs. Non-renewable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Geography?</a:t>
            </a:r>
          </a:p>
          <a:p>
            <a:r>
              <a:rPr lang="en-US" dirty="0" smtClean="0"/>
              <a:t>It is the study of the earth and its mountains, lakes, plateaus, valleys, deserts, oceans, rivers, etc.</a:t>
            </a:r>
          </a:p>
          <a:p>
            <a:r>
              <a:rPr lang="en-US" dirty="0" smtClean="0"/>
              <a:t>These are all different types of landforms.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unt-timpanogos-in-autumn-utah-mountains-tracie-ka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Mountains: Mt. Timpanogos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mtnebo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Mt. Nebo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Lakes: Lake 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.c.photoshelter.com/img-get2/I0000MPLXFiYkYOc/fit=1000x750/Lake-Mary-Morning-Wasatch-Mountains-Limited-Edition-Utah-Landscape-Phot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62800" cy="477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ke-Powell-Ut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4900" y="1705769"/>
            <a:ext cx="6934200" cy="4076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Powell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orado-green-river-lodore-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106" y="1481138"/>
            <a:ext cx="676178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1862</TotalTime>
  <Words>414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Lucida Sans Unicode</vt:lpstr>
      <vt:lpstr>Verdana</vt:lpstr>
      <vt:lpstr>Wingdings 2</vt:lpstr>
      <vt:lpstr>Wingdings 3</vt:lpstr>
      <vt:lpstr>Concourse</vt:lpstr>
      <vt:lpstr>Bellringer: D2</vt:lpstr>
      <vt:lpstr>Utah Studies</vt:lpstr>
      <vt:lpstr>Main Ideas:</vt:lpstr>
      <vt:lpstr>Geography</vt:lpstr>
      <vt:lpstr>Mountains: Mt. Timpanogos</vt:lpstr>
      <vt:lpstr>Mt. Nebo</vt:lpstr>
      <vt:lpstr>Lakes: Lake Mary</vt:lpstr>
      <vt:lpstr>Lake Powell</vt:lpstr>
      <vt:lpstr>Green River</vt:lpstr>
      <vt:lpstr>Salt Flats</vt:lpstr>
      <vt:lpstr>Favorite?</vt:lpstr>
      <vt:lpstr>Location! Location! Location!</vt:lpstr>
      <vt:lpstr>So Where is Utah?</vt:lpstr>
      <vt:lpstr>Longitude vs. Latitude</vt:lpstr>
      <vt:lpstr>Physical Features</vt:lpstr>
      <vt:lpstr>Examples: Glen Canyon Dam</vt:lpstr>
      <vt:lpstr>Kennecott Copper Mine</vt:lpstr>
      <vt:lpstr>Renewable vs. Non-Renewable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Utah Studies</dc:title>
  <dc:creator>Dell</dc:creator>
  <cp:lastModifiedBy>Joseph Wright</cp:lastModifiedBy>
  <cp:revision>25</cp:revision>
  <dcterms:created xsi:type="dcterms:W3CDTF">2016-08-18T12:48:54Z</dcterms:created>
  <dcterms:modified xsi:type="dcterms:W3CDTF">2018-08-24T14:15:41Z</dcterms:modified>
</cp:coreProperties>
</file>