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5"/>
  </p:notesMasterIdLst>
  <p:sldIdLst>
    <p:sldId id="260" r:id="rId2"/>
    <p:sldId id="263" r:id="rId3"/>
    <p:sldId id="275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40" autoAdjust="0"/>
    <p:restoredTop sz="87636" autoAdjust="0"/>
  </p:normalViewPr>
  <p:slideViewPr>
    <p:cSldViewPr snapToGrid="0">
      <p:cViewPr varScale="1">
        <p:scale>
          <a:sx n="64" d="100"/>
          <a:sy n="64" d="100"/>
        </p:scale>
        <p:origin x="15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866921-18BE-4C36-BFFD-749E66694988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3AC0E7-A954-42CD-AB52-7BDC475E2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586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Freeform 28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740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988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339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7114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782687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6480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0949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932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038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650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75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239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826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420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25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680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2F653-2798-432F-8AAC-28EC8EE53D42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4435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D4 </a:t>
            </a:r>
            <a:r>
              <a:rPr lang="en-US" dirty="0" smtClean="0"/>
              <a:t>– </a:t>
            </a:r>
            <a:r>
              <a:rPr lang="en-US" dirty="0" err="1" smtClean="0"/>
              <a:t>Bellringer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274165"/>
            <a:ext cx="6347713" cy="535148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dirty="0" smtClean="0"/>
              <a:t>Grab your textbooks, and take a look at pages 103-107: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Proceed to answer the following questions: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 smtClean="0"/>
              <a:t>Summarize figurative language in a sentence:</a:t>
            </a:r>
          </a:p>
          <a:p>
            <a:r>
              <a:rPr lang="en-US" sz="2800" dirty="0" smtClean="0"/>
              <a:t>Summarize one of the uses of figurative language that the author shares (pp 104-105)</a:t>
            </a:r>
          </a:p>
          <a:p>
            <a:r>
              <a:rPr lang="en-US" sz="2800" dirty="0" smtClean="0"/>
              <a:t>Pick three of the terms described on pp 106-107, and give an original example of each: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235405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754912" cy="709749"/>
          </a:xfrm>
        </p:spPr>
        <p:txBody>
          <a:bodyPr>
            <a:noAutofit/>
          </a:bodyPr>
          <a:lstStyle/>
          <a:p>
            <a:r>
              <a:rPr lang="en-US" sz="2800" dirty="0" smtClean="0"/>
              <a:t>Logical Fallacy of the Day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319350"/>
            <a:ext cx="7424058" cy="2817936"/>
          </a:xfrm>
        </p:spPr>
        <p:txBody>
          <a:bodyPr>
            <a:noAutofit/>
          </a:bodyPr>
          <a:lstStyle/>
          <a:p>
            <a:r>
              <a:rPr lang="en-US" sz="2800" dirty="0" smtClean="0"/>
              <a:t>Avoiding the Issue</a:t>
            </a:r>
          </a:p>
          <a:p>
            <a:pPr lvl="1"/>
            <a:r>
              <a:rPr lang="en-US" sz="2800" dirty="0" smtClean="0"/>
              <a:t>Avoiding what the other person has said, through a distraction, unrelated comment, etc. (happens a LOT)</a:t>
            </a:r>
            <a:endParaRPr lang="en-US" sz="2800" dirty="0" smtClean="0"/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0520" y="3543300"/>
            <a:ext cx="9334500" cy="331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093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588958"/>
            <a:ext cx="6840512" cy="4452406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Get to work researching the next topic (remember to record citations via APA style)</a:t>
            </a:r>
          </a:p>
          <a:p>
            <a:endParaRPr lang="en-US" sz="3200" dirty="0"/>
          </a:p>
          <a:p>
            <a:r>
              <a:rPr lang="en-US" sz="2800" b="1" i="1" dirty="0"/>
              <a:t>Resolved: </a:t>
            </a:r>
            <a:r>
              <a:rPr lang="en-US" sz="2800" i="1" dirty="0"/>
              <a:t>The United States federal government should </a:t>
            </a:r>
            <a:r>
              <a:rPr lang="en-US" sz="2800" i="1" u="sng" dirty="0"/>
              <a:t>substantially reduce </a:t>
            </a:r>
            <a:r>
              <a:rPr lang="en-US" sz="2800" i="1" dirty="0"/>
              <a:t>its restrictions on legal immigration to the United States in one or more of the following areas:</a:t>
            </a:r>
            <a:r>
              <a:rPr lang="en-US" sz="2800" b="1" i="1" dirty="0"/>
              <a:t> </a:t>
            </a:r>
            <a:r>
              <a:rPr lang="en-US" sz="2800" b="1" i="1" u="sng" dirty="0"/>
              <a:t>refugees, childhood arrivals, student visas, H-1B </a:t>
            </a:r>
            <a:r>
              <a:rPr lang="en-US" sz="2800" b="1" i="1" u="sng" dirty="0" smtClean="0"/>
              <a:t>visas, etc.</a:t>
            </a:r>
            <a:endParaRPr lang="en-US" sz="4400" u="sng" dirty="0"/>
          </a:p>
        </p:txBody>
      </p:sp>
    </p:spTree>
    <p:extLst>
      <p:ext uri="{BB962C8B-B14F-4D97-AF65-F5344CB8AC3E}">
        <p14:creationId xmlns:p14="http://schemas.microsoft.com/office/powerpoint/2010/main" val="26600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51794</TotalTime>
  <Words>113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Trebuchet MS</vt:lpstr>
      <vt:lpstr>Wingdings 3</vt:lpstr>
      <vt:lpstr>Facet</vt:lpstr>
      <vt:lpstr>D4 – Bellringer</vt:lpstr>
      <vt:lpstr>Logical Fallacy of the Day</vt:lpstr>
      <vt:lpstr>Research Time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Game Design</dc:title>
  <dc:creator>Joseph Wright</dc:creator>
  <cp:lastModifiedBy>Joseph Wright</cp:lastModifiedBy>
  <cp:revision>165</cp:revision>
  <dcterms:created xsi:type="dcterms:W3CDTF">2017-08-16T16:27:19Z</dcterms:created>
  <dcterms:modified xsi:type="dcterms:W3CDTF">2018-11-06T15:00:16Z</dcterms:modified>
</cp:coreProperties>
</file>