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6" r:id="rId3"/>
    <p:sldId id="261" r:id="rId4"/>
    <p:sldId id="274" r:id="rId5"/>
    <p:sldId id="272" r:id="rId6"/>
    <p:sldId id="275" r:id="rId7"/>
    <p:sldId id="277" r:id="rId8"/>
    <p:sldId id="278" r:id="rId9"/>
    <p:sldId id="273" r:id="rId10"/>
    <p:sldId id="262" r:id="rId11"/>
    <p:sldId id="263" r:id="rId12"/>
    <p:sldId id="264" r:id="rId13"/>
    <p:sldId id="266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AC5AB39-892A-4D10-B7C4-CDE32CC5C84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555BFE7-D97E-41AF-8498-7FD6C92E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Tsp03h7bM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exploration/christopher-columbus/videos/columbus-ships-are-marvels-of-engineering" TargetMode="External"/><Relationship Id="rId2" Type="http://schemas.openxmlformats.org/officeDocument/2006/relationships/hyperlink" Target="https://www.youtube.com/watch?v=41QcsGuK9o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vnU0v6hcUo&amp;feature=youtu.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 T1D6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has the world changed in the last 200 years? What has changed?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6248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Europe Leaves Isolation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6324600" cy="5562600"/>
          </a:xfrm>
        </p:spPr>
        <p:txBody>
          <a:bodyPr>
            <a:noAutofit/>
          </a:bodyPr>
          <a:lstStyle/>
          <a:p>
            <a:r>
              <a:rPr lang="en-US" sz="2300" dirty="0" smtClean="0"/>
              <a:t>Europe during the Middle Ages, aka the Dark Ages, was an isolated place. Small, individual kingdoms fought and the </a:t>
            </a:r>
            <a:r>
              <a:rPr lang="en-US" sz="2300" b="1" dirty="0" smtClean="0"/>
              <a:t>Catholic</a:t>
            </a:r>
            <a:r>
              <a:rPr lang="en-US" sz="2300" dirty="0" smtClean="0"/>
              <a:t> </a:t>
            </a:r>
            <a:r>
              <a:rPr lang="en-US" sz="2300" b="1" dirty="0" smtClean="0"/>
              <a:t>Church</a:t>
            </a:r>
            <a:r>
              <a:rPr lang="en-US" sz="2300" dirty="0" smtClean="0"/>
              <a:t> was the official religion.</a:t>
            </a:r>
          </a:p>
          <a:p>
            <a:r>
              <a:rPr lang="en-US" sz="2300" dirty="0" smtClean="0"/>
              <a:t>Beginning around 1100 CE / AD, many Christian kingdoms expanded into the </a:t>
            </a:r>
            <a:r>
              <a:rPr lang="en-US" sz="2300" b="1" dirty="0" smtClean="0"/>
              <a:t>Holy</a:t>
            </a:r>
            <a:r>
              <a:rPr lang="en-US" sz="2300" dirty="0" smtClean="0"/>
              <a:t> </a:t>
            </a:r>
            <a:r>
              <a:rPr lang="en-US" sz="2300" b="1" dirty="0" smtClean="0"/>
              <a:t>Land</a:t>
            </a:r>
            <a:r>
              <a:rPr lang="en-US" sz="2300" dirty="0" smtClean="0"/>
              <a:t>, to keep it from being controlled by </a:t>
            </a:r>
            <a:r>
              <a:rPr lang="en-US" sz="2300" b="1" dirty="0" smtClean="0"/>
              <a:t>Muslims</a:t>
            </a:r>
            <a:r>
              <a:rPr lang="en-US" sz="2300" dirty="0" smtClean="0"/>
              <a:t>, followers of </a:t>
            </a:r>
            <a:r>
              <a:rPr lang="en-US" sz="2300" b="1" dirty="0" smtClean="0"/>
              <a:t>Islam</a:t>
            </a:r>
            <a:r>
              <a:rPr lang="en-US" sz="2300" dirty="0" smtClean="0"/>
              <a:t>, a religion that had meanwhile been sweeping across the Middle East.</a:t>
            </a:r>
          </a:p>
          <a:p>
            <a:r>
              <a:rPr lang="en-US" sz="2300" dirty="0" smtClean="0"/>
              <a:t>This brought them into contact with </a:t>
            </a:r>
            <a:r>
              <a:rPr lang="en-US" sz="2300" b="1" dirty="0" smtClean="0"/>
              <a:t>traders</a:t>
            </a:r>
            <a:r>
              <a:rPr lang="en-US" sz="2300" dirty="0" smtClean="0"/>
              <a:t> who bought spices, sugar, silk, and other trade items from the China and India.</a:t>
            </a:r>
          </a:p>
          <a:p>
            <a:r>
              <a:rPr lang="en-US" sz="2300" b="1" dirty="0" smtClean="0"/>
              <a:t>Marco Polo </a:t>
            </a:r>
            <a:r>
              <a:rPr lang="en-US" sz="2300" dirty="0" smtClean="0"/>
              <a:t>was one such European trader who spent decades in the Far East, in China, writing about his adventures in 1296: </a:t>
            </a:r>
            <a:r>
              <a:rPr lang="en-US" sz="2300" dirty="0" smtClean="0">
                <a:hlinkClick r:id="rId2"/>
              </a:rPr>
              <a:t>Vid</a:t>
            </a:r>
            <a:endParaRPr lang="en-US" sz="2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990600"/>
            <a:ext cx="2547937" cy="191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980811"/>
            <a:ext cx="2491862" cy="186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Image result for marco po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36254"/>
            <a:ext cx="2547937" cy="1693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Economics – A Driving Force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430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Trade occurred along the </a:t>
            </a:r>
            <a:r>
              <a:rPr lang="en-US" b="1" dirty="0" smtClean="0"/>
              <a:t>Silk Road</a:t>
            </a:r>
            <a:r>
              <a:rPr lang="en-US" dirty="0" smtClean="0"/>
              <a:t>, a long series of overland routes of India and China to the Middle East and eventually Europe and Africa. </a:t>
            </a:r>
          </a:p>
          <a:p>
            <a:r>
              <a:rPr lang="en-US" dirty="0" smtClean="0"/>
              <a:t>Spices, like nutmeg, cloves, pepper; silk, tea, etc., all came from the </a:t>
            </a:r>
            <a:r>
              <a:rPr lang="en-US" b="1" dirty="0" smtClean="0"/>
              <a:t>Far</a:t>
            </a:r>
            <a:r>
              <a:rPr lang="en-US" dirty="0" smtClean="0"/>
              <a:t> </a:t>
            </a:r>
            <a:r>
              <a:rPr lang="en-US" b="1" dirty="0" smtClean="0"/>
              <a:t>East</a:t>
            </a:r>
            <a:r>
              <a:rPr lang="en-US" dirty="0" smtClean="0"/>
              <a:t>, and Europeans paid big bucks to get them.</a:t>
            </a:r>
            <a:endParaRPr lang="en-US" dirty="0"/>
          </a:p>
          <a:p>
            <a:r>
              <a:rPr lang="en-US" dirty="0" smtClean="0"/>
              <a:t>However, eventually many Europeans didn’t want to deal with Middle Eastern middle men who made a killing by controlling this trade. They looked for a way to cut out the middle man.</a:t>
            </a:r>
          </a:p>
          <a:p>
            <a:endParaRPr lang="en-US" dirty="0"/>
          </a:p>
        </p:txBody>
      </p:sp>
      <p:pic>
        <p:nvPicPr>
          <p:cNvPr id="2050" name="Picture 2" descr="Image result for silk ro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/>
          <a:stretch/>
        </p:blipFill>
        <p:spPr bwMode="auto">
          <a:xfrm>
            <a:off x="468856" y="4254198"/>
            <a:ext cx="8141744" cy="2603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Going Old School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481328"/>
            <a:ext cx="6934200" cy="52242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Other changes were occurring. As many merchants in Europe (esp. in places like Venice, Genoa, etc. in Italy) got </a:t>
            </a:r>
            <a:r>
              <a:rPr lang="en-US" b="1" dirty="0" smtClean="0"/>
              <a:t>rich</a:t>
            </a:r>
            <a:r>
              <a:rPr lang="en-US" dirty="0" smtClean="0"/>
              <a:t>, they used that money for various things.</a:t>
            </a:r>
          </a:p>
          <a:p>
            <a:r>
              <a:rPr lang="en-US" dirty="0" smtClean="0"/>
              <a:t>One was to study </a:t>
            </a:r>
            <a:r>
              <a:rPr lang="en-US" b="1" dirty="0" smtClean="0"/>
              <a:t>classical</a:t>
            </a:r>
            <a:r>
              <a:rPr lang="en-US" dirty="0" smtClean="0"/>
              <a:t> European </a:t>
            </a:r>
            <a:r>
              <a:rPr lang="en-US" b="1" dirty="0" smtClean="0"/>
              <a:t>history</a:t>
            </a:r>
            <a:r>
              <a:rPr lang="en-US" dirty="0" smtClean="0"/>
              <a:t>, </a:t>
            </a:r>
            <a:r>
              <a:rPr lang="en-US" b="1" dirty="0" smtClean="0"/>
              <a:t>art</a:t>
            </a:r>
            <a:r>
              <a:rPr lang="en-US" dirty="0" smtClean="0"/>
              <a:t> and </a:t>
            </a:r>
            <a:r>
              <a:rPr lang="en-US" b="1" dirty="0" smtClean="0"/>
              <a:t>culture</a:t>
            </a:r>
            <a:r>
              <a:rPr lang="en-US" dirty="0" smtClean="0"/>
              <a:t>. The greatness of Ancient Greece and Rome surrounded them in the ruins of Rome, Athens, etc., and they wanted to learn more about these people.</a:t>
            </a:r>
          </a:p>
          <a:p>
            <a:r>
              <a:rPr lang="en-US" dirty="0" smtClean="0"/>
              <a:t>They studied </a:t>
            </a:r>
            <a:r>
              <a:rPr lang="en-US" b="1" dirty="0" smtClean="0"/>
              <a:t>ancient</a:t>
            </a:r>
            <a:r>
              <a:rPr lang="en-US" dirty="0" smtClean="0"/>
              <a:t> </a:t>
            </a:r>
            <a:r>
              <a:rPr lang="en-US" b="1" dirty="0" smtClean="0"/>
              <a:t>manuscripts</a:t>
            </a:r>
            <a:r>
              <a:rPr lang="en-US" dirty="0" smtClean="0"/>
              <a:t>, imitated their </a:t>
            </a:r>
            <a:r>
              <a:rPr lang="en-US" b="1" dirty="0" smtClean="0"/>
              <a:t>art</a:t>
            </a:r>
            <a:r>
              <a:rPr lang="en-US" dirty="0" smtClean="0"/>
              <a:t>, and revived the ancients’ </a:t>
            </a:r>
            <a:r>
              <a:rPr lang="en-US" b="1" dirty="0" smtClean="0"/>
              <a:t>thinking</a:t>
            </a:r>
            <a:r>
              <a:rPr lang="en-US" dirty="0" smtClean="0"/>
              <a:t> in </a:t>
            </a:r>
            <a:r>
              <a:rPr lang="en-US" b="1" dirty="0" smtClean="0"/>
              <a:t>science</a:t>
            </a:r>
            <a:r>
              <a:rPr lang="en-US" dirty="0" smtClean="0"/>
              <a:t> and other areas. This period of rebirth was known as the </a:t>
            </a:r>
            <a:r>
              <a:rPr lang="en-US" b="1" dirty="0" smtClean="0"/>
              <a:t>Renaissance</a:t>
            </a:r>
            <a:r>
              <a:rPr lang="en-US" dirty="0" smtClean="0"/>
              <a:t> (French for Rebirth)</a:t>
            </a:r>
            <a:endParaRPr lang="en-US" b="1" dirty="0"/>
          </a:p>
        </p:txBody>
      </p:sp>
      <p:pic>
        <p:nvPicPr>
          <p:cNvPr id="3074" name="Picture 2" descr="Image result for renaiss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99">
            <a:off x="200025" y="3867150"/>
            <a:ext cx="2009775" cy="299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lassical ru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376">
            <a:off x="76208" y="2249533"/>
            <a:ext cx="2257407" cy="1504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4296">
            <a:off x="90395" y="162274"/>
            <a:ext cx="2198660" cy="193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7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smtClean="0"/>
              <a:t>New Nations, New Times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Centralized</a:t>
            </a:r>
            <a:r>
              <a:rPr lang="en-US" dirty="0" smtClean="0"/>
              <a:t> </a:t>
            </a:r>
            <a:r>
              <a:rPr lang="en-US" b="1" dirty="0" smtClean="0"/>
              <a:t>governments</a:t>
            </a:r>
            <a:r>
              <a:rPr lang="en-US" dirty="0" smtClean="0"/>
              <a:t> had become the norm by the 1400s, and smaller kingdoms were getting gobbled up by bigger ones in Europe. </a:t>
            </a:r>
            <a:endParaRPr lang="en-US" dirty="0"/>
          </a:p>
          <a:p>
            <a:r>
              <a:rPr lang="en-US" dirty="0" smtClean="0"/>
              <a:t>Bigger states meant more efficient trade, and countries like Great Britain, Portugal, Spain, and France each sought to gain more power and influence thru trade.</a:t>
            </a:r>
          </a:p>
          <a:p>
            <a:r>
              <a:rPr lang="en-US" b="1" i="1" dirty="0" smtClean="0"/>
              <a:t>New technology changed that trade forever:</a:t>
            </a:r>
          </a:p>
          <a:p>
            <a:r>
              <a:rPr lang="en-US" b="1" dirty="0" smtClean="0"/>
              <a:t>Better maps: </a:t>
            </a:r>
            <a:r>
              <a:rPr lang="en-US" dirty="0" smtClean="0"/>
              <a:t>as time passed, maps got better and more accurate, by using Arab maps, and other tools.</a:t>
            </a:r>
          </a:p>
          <a:p>
            <a:pPr lvl="1"/>
            <a:r>
              <a:rPr lang="en-US" b="1" dirty="0" smtClean="0"/>
              <a:t>The Astrolabe</a:t>
            </a:r>
            <a:r>
              <a:rPr lang="en-US" dirty="0" smtClean="0"/>
              <a:t>: this was a device that made measuring the stars more accurate; more accurate measurements = better maps </a:t>
            </a:r>
            <a:r>
              <a:rPr lang="en-US" dirty="0" smtClean="0">
                <a:hlinkClick r:id="rId2"/>
              </a:rPr>
              <a:t>Vid</a:t>
            </a:r>
            <a:endParaRPr lang="en-US" dirty="0" smtClean="0"/>
          </a:p>
          <a:p>
            <a:pPr lvl="1"/>
            <a:r>
              <a:rPr lang="en-US" b="1" dirty="0" smtClean="0"/>
              <a:t>The Compass</a:t>
            </a:r>
            <a:r>
              <a:rPr lang="en-US" dirty="0" smtClean="0"/>
              <a:t>: The Europeans acquired the magnetic compass, which the Chinese invented, and this helped them learn how far they had traveled.</a:t>
            </a:r>
          </a:p>
          <a:p>
            <a:r>
              <a:rPr lang="en-US" b="1" dirty="0" smtClean="0"/>
              <a:t>Better Ships: </a:t>
            </a:r>
            <a:r>
              <a:rPr lang="en-US" dirty="0" smtClean="0"/>
              <a:t>Europeans were also making better ships; in particular, the Portuguese </a:t>
            </a:r>
            <a:r>
              <a:rPr lang="en-US" b="1" dirty="0" smtClean="0"/>
              <a:t>caravel</a:t>
            </a:r>
            <a:r>
              <a:rPr lang="en-US" dirty="0" smtClean="0"/>
              <a:t> was a mastermind of engineering: the </a:t>
            </a:r>
            <a:r>
              <a:rPr lang="en-US" b="1" dirty="0" smtClean="0"/>
              <a:t>triangular</a:t>
            </a:r>
            <a:r>
              <a:rPr lang="en-US" dirty="0" smtClean="0"/>
              <a:t> </a:t>
            </a:r>
            <a:r>
              <a:rPr lang="en-US" b="1" dirty="0" smtClean="0"/>
              <a:t>sails</a:t>
            </a:r>
            <a:r>
              <a:rPr lang="en-US" dirty="0" smtClean="0"/>
              <a:t> allowed them to sail indirectly into the wind, and it had a fixed </a:t>
            </a:r>
            <a:r>
              <a:rPr lang="en-US" b="1" dirty="0" smtClean="0"/>
              <a:t>rudder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Vid</a:t>
            </a:r>
            <a:endParaRPr lang="en-US" b="1" dirty="0" smtClean="0"/>
          </a:p>
          <a:p>
            <a:pPr lvl="2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Remainder of class: Work on your ABC Project!</a:t>
            </a:r>
          </a:p>
          <a:p>
            <a:r>
              <a:rPr lang="en-US" dirty="0" smtClean="0"/>
              <a:t>A: Maya Stella (see website, printouts, etc.)</a:t>
            </a:r>
          </a:p>
          <a:p>
            <a:r>
              <a:rPr lang="en-US" dirty="0" smtClean="0"/>
              <a:t>B: Maya / Inca Research &amp; Report</a:t>
            </a:r>
          </a:p>
          <a:p>
            <a:r>
              <a:rPr lang="en-US" dirty="0" smtClean="0"/>
              <a:t>C: Maya / Inca Research &amp; Story of Daily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458200" cy="1470025"/>
          </a:xfrm>
        </p:spPr>
        <p:txBody>
          <a:bodyPr/>
          <a:lstStyle/>
          <a:p>
            <a:r>
              <a:rPr lang="en-US" dirty="0" smtClean="0"/>
              <a:t>U.S.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2.1</a:t>
            </a:r>
          </a:p>
          <a:p>
            <a:r>
              <a:rPr lang="en-US" dirty="0" smtClean="0"/>
              <a:t>“A Changing World”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Questions: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new tech made longer sea voyages possible.</a:t>
            </a:r>
          </a:p>
          <a:p>
            <a:r>
              <a:rPr lang="en-US" dirty="0" smtClean="0"/>
              <a:t>How great civilizations flourished in Africa.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4160837"/>
            <a:ext cx="8229600" cy="2239963"/>
          </a:xfrm>
          <a:prstGeom prst="rect">
            <a:avLst/>
          </a:prstGeom>
        </p:spPr>
        <p:txBody>
          <a:bodyPr vert="horz" numCol="2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classical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Renaissance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astrolabe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caravel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pilgrimage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mosque, etc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3400" y="3048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Ideas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African Kingdoms!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Research &amp; Report: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several different African Kingdoms that you should know about.</a:t>
            </a:r>
          </a:p>
          <a:p>
            <a:r>
              <a:rPr lang="en-US" dirty="0" smtClean="0"/>
              <a:t>What you will do for the next 10 minutes is </a:t>
            </a:r>
            <a:r>
              <a:rPr lang="en-US" b="1" dirty="0" smtClean="0"/>
              <a:t>research</a:t>
            </a:r>
            <a:r>
              <a:rPr lang="en-US" dirty="0" smtClean="0"/>
              <a:t> </a:t>
            </a:r>
            <a:r>
              <a:rPr lang="en-US" b="1" dirty="0" smtClean="0"/>
              <a:t>in the textbook, as well as on your phones, etc. </a:t>
            </a:r>
            <a:r>
              <a:rPr lang="en-US" dirty="0" smtClean="0"/>
              <a:t>in pairs </a:t>
            </a:r>
            <a:r>
              <a:rPr lang="en-US" b="1" dirty="0" smtClean="0"/>
              <a:t>one</a:t>
            </a:r>
            <a:r>
              <a:rPr lang="en-US" dirty="0" smtClean="0"/>
              <a:t> of the following Empires, and make sure to understand and be ready to share these terms (fill out the notes with what you learn) First, read the “</a:t>
            </a:r>
            <a:r>
              <a:rPr lang="en-US" b="1" dirty="0" smtClean="0">
                <a:solidFill>
                  <a:srgbClr val="002060"/>
                </a:solidFill>
              </a:rPr>
              <a:t>African Kingdom</a:t>
            </a:r>
            <a:r>
              <a:rPr lang="en-US" dirty="0" smtClean="0"/>
              <a:t>”</a:t>
            </a:r>
            <a:r>
              <a:rPr lang="en-US" b="1" dirty="0" smtClean="0"/>
              <a:t> </a:t>
            </a:r>
            <a:r>
              <a:rPr lang="en-US" dirty="0" smtClean="0"/>
              <a:t>section, then:</a:t>
            </a:r>
          </a:p>
          <a:p>
            <a:r>
              <a:rPr lang="en-US" b="1" dirty="0" smtClean="0"/>
              <a:t>Ghana (400 CE-1100 CE)</a:t>
            </a:r>
            <a:endParaRPr lang="en-US" b="1" i="1" dirty="0" smtClean="0"/>
          </a:p>
          <a:p>
            <a:r>
              <a:rPr lang="en-US" i="1" dirty="0" smtClean="0"/>
              <a:t>Caravans, trade routes, items they traded</a:t>
            </a:r>
          </a:p>
          <a:p>
            <a:r>
              <a:rPr lang="en-US" b="1" dirty="0" smtClean="0"/>
              <a:t>Mali (1250 CE-1500 CE)</a:t>
            </a:r>
            <a:endParaRPr lang="en-US" b="1" i="1" dirty="0" smtClean="0"/>
          </a:p>
          <a:p>
            <a:r>
              <a:rPr lang="en-US" i="1" dirty="0" smtClean="0"/>
              <a:t>Trade, Mansa Musa, Mecca, Pilgrimage, mosque, etc.</a:t>
            </a:r>
          </a:p>
          <a:p>
            <a:r>
              <a:rPr lang="en-US" b="1" dirty="0" smtClean="0"/>
              <a:t>Songhai (1500 CE-1600 CE)</a:t>
            </a:r>
          </a:p>
          <a:p>
            <a:r>
              <a:rPr lang="en-US" i="1" dirty="0" err="1" smtClean="0"/>
              <a:t>Askiya</a:t>
            </a:r>
            <a:r>
              <a:rPr lang="en-US" i="1" dirty="0" smtClean="0"/>
              <a:t> Muhammad, Islam, guns, etc.</a:t>
            </a:r>
          </a:p>
          <a:p>
            <a:r>
              <a:rPr lang="en-US" dirty="0" smtClean="0"/>
              <a:t>Then, you will discuss with another pair of students (who researched a different kingdom) what you learned for 2 minutes each, and then another, so that you are familiar with each of these kingdoms. </a:t>
            </a:r>
            <a:br>
              <a:rPr lang="en-US" dirty="0" smtClean="0"/>
            </a:br>
            <a:r>
              <a:rPr lang="en-US" b="1" dirty="0" smtClean="0"/>
              <a:t>Be Prepared to share with the class!</a:t>
            </a:r>
            <a:r>
              <a:rPr lang="en-US" dirty="0" smtClean="0"/>
              <a:t> </a:t>
            </a:r>
            <a:endParaRPr lang="en-US" b="1" dirty="0" smtClean="0"/>
          </a:p>
          <a:p>
            <a:r>
              <a:rPr lang="en-US" dirty="0" smtClean="0"/>
              <a:t>At the end, we will all discuss what you all learned!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481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Talking Time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39824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Take a second, and get ready to share! (1 min each group)</a:t>
            </a:r>
          </a:p>
          <a:p>
            <a:r>
              <a:rPr lang="en-US" dirty="0" smtClean="0"/>
              <a:t>Ok, now, find another group, and fill out your guided notes! Be ready to explain, and ask at least one question (write it and the answer down)(1 minute each group, for 2 minutes)</a:t>
            </a:r>
          </a:p>
          <a:p>
            <a:r>
              <a:rPr lang="en-US" dirty="0" smtClean="0"/>
              <a:t>Ok, time to change groups one last time! (2 min)</a:t>
            </a:r>
          </a:p>
          <a:p>
            <a:r>
              <a:rPr lang="en-US" b="1" dirty="0" smtClean="0"/>
              <a:t>Class Presentation:</a:t>
            </a:r>
            <a:r>
              <a:rPr lang="en-US" dirty="0" smtClean="0"/>
              <a:t> What did you learn?</a:t>
            </a:r>
          </a:p>
          <a:p>
            <a:r>
              <a:rPr lang="en-US" dirty="0" smtClean="0"/>
              <a:t>Video on </a:t>
            </a:r>
            <a:r>
              <a:rPr lang="en-US" dirty="0" smtClean="0">
                <a:hlinkClick r:id="rId2"/>
              </a:rPr>
              <a:t>Mansa Musa</a:t>
            </a:r>
            <a:r>
              <a:rPr lang="en-US" dirty="0" smtClean="0"/>
              <a:t> (time permitting)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HW: Spice Trader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HW: Spice Trader Activity! (Due D7)</a:t>
            </a:r>
          </a:p>
          <a:p>
            <a:r>
              <a:rPr lang="en-US" dirty="0" smtClean="0"/>
              <a:t>Easy to do, and fun!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 T1D7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your Spice Trader HW.</a:t>
            </a:r>
          </a:p>
          <a:p>
            <a:r>
              <a:rPr lang="en-US" dirty="0" smtClean="0"/>
              <a:t>Summarize what happened in a paragraph; then lets share! (5 min)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1: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Meanwhile, back in Europe….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10473</TotalTime>
  <Words>938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Georgia</vt:lpstr>
      <vt:lpstr>Trebuchet MS</vt:lpstr>
      <vt:lpstr>Wingdings 2</vt:lpstr>
      <vt:lpstr>Wingdings 3</vt:lpstr>
      <vt:lpstr>Urban</vt:lpstr>
      <vt:lpstr>Bellringer T1D6</vt:lpstr>
      <vt:lpstr>U.S. History</vt:lpstr>
      <vt:lpstr>Main Questions:</vt:lpstr>
      <vt:lpstr>Part II</vt:lpstr>
      <vt:lpstr>Research &amp; Report:</vt:lpstr>
      <vt:lpstr>Talking Time</vt:lpstr>
      <vt:lpstr>HW: Spice Trader</vt:lpstr>
      <vt:lpstr>Bellringer T1D7</vt:lpstr>
      <vt:lpstr>Part 1: Europe</vt:lpstr>
      <vt:lpstr>Europe Leaves Isolation</vt:lpstr>
      <vt:lpstr>Economics – A Driving Force</vt:lpstr>
      <vt:lpstr>Going Old School</vt:lpstr>
      <vt:lpstr>New Nations, New Times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History I</dc:title>
  <dc:creator>Dell</dc:creator>
  <cp:lastModifiedBy>Joseph Wright</cp:lastModifiedBy>
  <cp:revision>114</cp:revision>
  <dcterms:created xsi:type="dcterms:W3CDTF">2016-08-18T17:46:19Z</dcterms:created>
  <dcterms:modified xsi:type="dcterms:W3CDTF">2018-09-05T13:27:52Z</dcterms:modified>
</cp:coreProperties>
</file>