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60" r:id="rId2"/>
    <p:sldId id="269" r:id="rId3"/>
    <p:sldId id="270" r:id="rId4"/>
    <p:sldId id="272" r:id="rId5"/>
    <p:sldId id="273"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p:normalViewPr>
  <p:slideViewPr>
    <p:cSldViewPr snapToGrid="0">
      <p:cViewPr varScale="1">
        <p:scale>
          <a:sx n="73" d="100"/>
          <a:sy n="73" d="100"/>
        </p:scale>
        <p:origin x="13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420374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234998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339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1515711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8268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4239648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690094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861932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2F653-2798-432F-8AAC-28EC8EE53D42}"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531038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42F653-2798-432F-8AAC-28EC8EE53D42}"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2310650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42F653-2798-432F-8AAC-28EC8EE53D42}"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16757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42F653-2798-432F-8AAC-28EC8EE53D42}" type="datetimeFigureOut">
              <a:rPr lang="en-US" smtClean="0"/>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226723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42F653-2798-432F-8AAC-28EC8EE53D42}"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1831826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2F653-2798-432F-8AAC-28EC8EE53D42}" type="datetimeFigureOut">
              <a:rPr lang="en-US" smtClean="0"/>
              <a:t>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252420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8E42F653-2798-432F-8AAC-28EC8EE53D42}"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3792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42F653-2798-432F-8AAC-28EC8EE53D42}"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FF565A-3956-4F76-920B-B19704082F0D}" type="slidenum">
              <a:rPr lang="en-US" smtClean="0"/>
              <a:t>‹#›</a:t>
            </a:fld>
            <a:endParaRPr lang="en-US"/>
          </a:p>
        </p:txBody>
      </p:sp>
    </p:spTree>
    <p:extLst>
      <p:ext uri="{BB962C8B-B14F-4D97-AF65-F5344CB8AC3E}">
        <p14:creationId xmlns:p14="http://schemas.microsoft.com/office/powerpoint/2010/main" val="3598680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42F653-2798-432F-8AAC-28EC8EE53D42}" type="datetimeFigureOut">
              <a:rPr lang="en-US" smtClean="0"/>
              <a:t>2/1/2019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6FF565A-3956-4F76-920B-B19704082F0D}" type="slidenum">
              <a:rPr lang="en-US" smtClean="0"/>
              <a:t>‹#›</a:t>
            </a:fld>
            <a:endParaRPr lang="en-US"/>
          </a:p>
        </p:txBody>
      </p:sp>
    </p:spTree>
    <p:extLst>
      <p:ext uri="{BB962C8B-B14F-4D97-AF65-F5344CB8AC3E}">
        <p14:creationId xmlns:p14="http://schemas.microsoft.com/office/powerpoint/2010/main" val="3767443522"/>
      </p:ext>
    </p:extLst>
  </p:cSld>
  <p:clrMap bg1="dk1" tx1="lt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D9 </a:t>
            </a:r>
            <a:r>
              <a:rPr lang="en-US" dirty="0" smtClean="0"/>
              <a:t>– </a:t>
            </a:r>
            <a:r>
              <a:rPr lang="en-US" dirty="0" err="1" smtClean="0"/>
              <a:t>Bellringer</a:t>
            </a:r>
            <a:r>
              <a:rPr lang="en-US" dirty="0"/>
              <a:t>!</a:t>
            </a:r>
          </a:p>
        </p:txBody>
      </p:sp>
      <p:sp>
        <p:nvSpPr>
          <p:cNvPr id="3" name="Content Placeholder 2"/>
          <p:cNvSpPr>
            <a:spLocks noGrp="1"/>
          </p:cNvSpPr>
          <p:nvPr>
            <p:ph idx="1"/>
          </p:nvPr>
        </p:nvSpPr>
        <p:spPr>
          <a:xfrm>
            <a:off x="609599" y="1436913"/>
            <a:ext cx="6347713" cy="5225143"/>
          </a:xfrm>
        </p:spPr>
        <p:txBody>
          <a:bodyPr>
            <a:normAutofit/>
          </a:bodyPr>
          <a:lstStyle/>
          <a:p>
            <a:r>
              <a:rPr lang="en-US" sz="2400" dirty="0" smtClean="0"/>
              <a:t>What types of </a:t>
            </a:r>
            <a:r>
              <a:rPr lang="en-US" sz="2400" u="sng" dirty="0" smtClean="0"/>
              <a:t>player formats</a:t>
            </a:r>
            <a:r>
              <a:rPr lang="en-US" sz="2400" dirty="0" smtClean="0"/>
              <a:t> </a:t>
            </a:r>
            <a:r>
              <a:rPr lang="en-US" sz="2400" dirty="0" smtClean="0"/>
              <a:t>in games can </a:t>
            </a:r>
            <a:r>
              <a:rPr lang="en-US" sz="2400" dirty="0" smtClean="0"/>
              <a:t>you think of? Examples</a:t>
            </a:r>
            <a:r>
              <a:rPr lang="en-US" sz="2400" dirty="0" smtClean="0"/>
              <a:t>?</a:t>
            </a:r>
          </a:p>
          <a:p>
            <a:pPr lvl="1"/>
            <a:r>
              <a:rPr lang="en-US" sz="2000" dirty="0" smtClean="0"/>
              <a:t>Single Player (vs. game environment / system / </a:t>
            </a:r>
            <a:r>
              <a:rPr lang="en-US" sz="2000" dirty="0" err="1" smtClean="0"/>
              <a:t>PvE</a:t>
            </a:r>
            <a:r>
              <a:rPr lang="en-US" sz="2000" dirty="0" smtClean="0"/>
              <a:t>)</a:t>
            </a:r>
          </a:p>
          <a:p>
            <a:pPr lvl="1"/>
            <a:r>
              <a:rPr lang="en-US" sz="2000" dirty="0" smtClean="0"/>
              <a:t>Head-to-head (1 vs 1 / </a:t>
            </a:r>
            <a:r>
              <a:rPr lang="en-US" sz="2000" dirty="0" err="1" smtClean="0"/>
              <a:t>PvP</a:t>
            </a:r>
            <a:r>
              <a:rPr lang="en-US" sz="2000" dirty="0" smtClean="0"/>
              <a:t>)</a:t>
            </a:r>
          </a:p>
          <a:p>
            <a:pPr lvl="1"/>
            <a:r>
              <a:rPr lang="en-US" sz="2000" dirty="0" smtClean="0"/>
              <a:t>One Against Many</a:t>
            </a:r>
          </a:p>
          <a:p>
            <a:pPr lvl="1"/>
            <a:r>
              <a:rPr lang="en-US" sz="2000" dirty="0" smtClean="0"/>
              <a:t>Free-for-all!</a:t>
            </a:r>
          </a:p>
          <a:p>
            <a:pPr lvl="1"/>
            <a:r>
              <a:rPr lang="en-US" sz="2000" dirty="0" smtClean="0"/>
              <a:t>And many more!</a:t>
            </a:r>
          </a:p>
          <a:p>
            <a:pPr lvl="1"/>
            <a:endParaRPr lang="en-US" sz="2000" dirty="0" smtClean="0"/>
          </a:p>
          <a:p>
            <a:pPr lvl="1"/>
            <a:endParaRPr lang="en-US" sz="1800" dirty="0" smtClean="0"/>
          </a:p>
          <a:p>
            <a:pPr lvl="1"/>
            <a:endParaRPr lang="en-US" sz="2200" dirty="0" smtClean="0"/>
          </a:p>
        </p:txBody>
      </p:sp>
    </p:spTree>
    <p:extLst>
      <p:ext uri="{BB962C8B-B14F-4D97-AF65-F5344CB8AC3E}">
        <p14:creationId xmlns:p14="http://schemas.microsoft.com/office/powerpoint/2010/main" val="323540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Game Elements</a:t>
            </a:r>
            <a:endParaRPr lang="en-US" dirty="0"/>
          </a:p>
        </p:txBody>
      </p:sp>
      <p:sp>
        <p:nvSpPr>
          <p:cNvPr id="3" name="Content Placeholder 2"/>
          <p:cNvSpPr>
            <a:spLocks noGrp="1"/>
          </p:cNvSpPr>
          <p:nvPr>
            <p:ph idx="1"/>
          </p:nvPr>
        </p:nvSpPr>
        <p:spPr>
          <a:xfrm>
            <a:off x="609599" y="1319350"/>
            <a:ext cx="6601098" cy="5055324"/>
          </a:xfrm>
        </p:spPr>
        <p:txBody>
          <a:bodyPr>
            <a:normAutofit/>
          </a:bodyPr>
          <a:lstStyle/>
          <a:p>
            <a:r>
              <a:rPr lang="en-US" sz="2800" dirty="0"/>
              <a:t>Open up your textbooks, and </a:t>
            </a:r>
            <a:r>
              <a:rPr lang="en-US" sz="2800" dirty="0" smtClean="0"/>
              <a:t>let’s turn to page 25 first.</a:t>
            </a:r>
          </a:p>
          <a:p>
            <a:r>
              <a:rPr lang="en-US" sz="2800" dirty="0" smtClean="0"/>
              <a:t>According to the text there are </a:t>
            </a:r>
            <a:br>
              <a:rPr lang="en-US" sz="2800" dirty="0" smtClean="0"/>
            </a:br>
            <a:r>
              <a:rPr lang="en-US" sz="2800" b="1" u="sng" dirty="0" smtClean="0"/>
              <a:t>4 core game elements:</a:t>
            </a:r>
          </a:p>
          <a:p>
            <a:pPr lvl="1"/>
            <a:r>
              <a:rPr lang="en-US" sz="2600" dirty="0" smtClean="0"/>
              <a:t>Player Format</a:t>
            </a:r>
          </a:p>
          <a:p>
            <a:pPr lvl="1"/>
            <a:r>
              <a:rPr lang="en-US" sz="2600" dirty="0" smtClean="0"/>
              <a:t>Objectives</a:t>
            </a:r>
          </a:p>
          <a:p>
            <a:pPr lvl="1"/>
            <a:r>
              <a:rPr lang="en-US" sz="2600" dirty="0" smtClean="0"/>
              <a:t>Rules</a:t>
            </a:r>
          </a:p>
          <a:p>
            <a:pPr lvl="1"/>
            <a:r>
              <a:rPr lang="en-US" sz="2600" dirty="0" smtClean="0"/>
              <a:t>Resources</a:t>
            </a:r>
          </a:p>
          <a:p>
            <a:r>
              <a:rPr lang="en-US" sz="2800" dirty="0" smtClean="0"/>
              <a:t>Let’s talk about </a:t>
            </a:r>
            <a:r>
              <a:rPr lang="en-US" sz="2800" b="1" dirty="0" smtClean="0"/>
              <a:t>Player Format</a:t>
            </a:r>
            <a:r>
              <a:rPr lang="en-US" sz="2800" dirty="0" smtClean="0"/>
              <a:t> first.</a:t>
            </a:r>
          </a:p>
          <a:p>
            <a:pPr lvl="1"/>
            <a:endParaRPr lang="en-US" sz="2600" dirty="0"/>
          </a:p>
        </p:txBody>
      </p:sp>
    </p:spTree>
    <p:extLst>
      <p:ext uri="{BB962C8B-B14F-4D97-AF65-F5344CB8AC3E}">
        <p14:creationId xmlns:p14="http://schemas.microsoft.com/office/powerpoint/2010/main" val="343603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09153"/>
            <a:ext cx="6347713" cy="1320800"/>
          </a:xfrm>
        </p:spPr>
        <p:txBody>
          <a:bodyPr/>
          <a:lstStyle/>
          <a:p>
            <a:r>
              <a:rPr lang="en-US" dirty="0" smtClean="0"/>
              <a:t>Player Format</a:t>
            </a:r>
            <a:endParaRPr lang="en-US" dirty="0"/>
          </a:p>
        </p:txBody>
      </p:sp>
      <p:sp>
        <p:nvSpPr>
          <p:cNvPr id="3" name="Content Placeholder 2"/>
          <p:cNvSpPr>
            <a:spLocks noGrp="1"/>
          </p:cNvSpPr>
          <p:nvPr>
            <p:ph idx="1"/>
          </p:nvPr>
        </p:nvSpPr>
        <p:spPr>
          <a:xfrm>
            <a:off x="609599" y="1123406"/>
            <a:ext cx="6810104" cy="5617028"/>
          </a:xfrm>
        </p:spPr>
        <p:txBody>
          <a:bodyPr>
            <a:normAutofit/>
          </a:bodyPr>
          <a:lstStyle/>
          <a:p>
            <a:r>
              <a:rPr lang="en-US" sz="2000" dirty="0" smtClean="0"/>
              <a:t>This refers to the number of players, their alignment, etc. For example, how many players does the game allow for? Must is be exact, or can it change? Can they leave midgame or not? Are their teams? Do they have the same goals?</a:t>
            </a:r>
          </a:p>
          <a:p>
            <a:r>
              <a:rPr lang="en-US" sz="2000" dirty="0" smtClean="0"/>
              <a:t>Here are a few examples:</a:t>
            </a:r>
          </a:p>
          <a:p>
            <a:pPr lvl="1"/>
            <a:r>
              <a:rPr lang="en-US" sz="1800" u="sng" dirty="0" smtClean="0"/>
              <a:t>Single</a:t>
            </a:r>
            <a:r>
              <a:rPr lang="en-US" sz="1800" dirty="0" smtClean="0"/>
              <a:t> </a:t>
            </a:r>
            <a:r>
              <a:rPr lang="en-US" sz="1800" u="sng" dirty="0" smtClean="0"/>
              <a:t>Player</a:t>
            </a:r>
            <a:r>
              <a:rPr lang="en-US" sz="1800" dirty="0" smtClean="0"/>
              <a:t>: (</a:t>
            </a:r>
            <a:r>
              <a:rPr lang="en-US" sz="1800" dirty="0" err="1" smtClean="0"/>
              <a:t>PvE</a:t>
            </a:r>
            <a:r>
              <a:rPr lang="en-US" sz="1800" dirty="0" smtClean="0"/>
              <a:t> aka Player versus the Environment / game system / computer) These games involve the player playing alone, with the game providing challenges, etc. Examples?</a:t>
            </a:r>
          </a:p>
          <a:p>
            <a:pPr lvl="1"/>
            <a:r>
              <a:rPr lang="en-US" sz="1800" u="sng" dirty="0" smtClean="0"/>
              <a:t>Head</a:t>
            </a:r>
            <a:r>
              <a:rPr lang="en-US" sz="1800" dirty="0" smtClean="0"/>
              <a:t> </a:t>
            </a:r>
            <a:r>
              <a:rPr lang="en-US" sz="1800" u="sng" dirty="0" smtClean="0"/>
              <a:t>to</a:t>
            </a:r>
            <a:r>
              <a:rPr lang="en-US" sz="1800" dirty="0" smtClean="0"/>
              <a:t> </a:t>
            </a:r>
            <a:r>
              <a:rPr lang="en-US" sz="1800" u="sng" dirty="0" smtClean="0"/>
              <a:t>Head</a:t>
            </a:r>
            <a:r>
              <a:rPr lang="en-US" sz="1800" dirty="0" smtClean="0"/>
              <a:t>: (</a:t>
            </a:r>
            <a:r>
              <a:rPr lang="en-US" sz="1800" dirty="0" err="1" smtClean="0"/>
              <a:t>PvP</a:t>
            </a:r>
            <a:r>
              <a:rPr lang="en-US" sz="1800" dirty="0" smtClean="0"/>
              <a:t> aka Player versus Player) is 1 on 1, with the players squaring off against one another. There are many examples of this, including:</a:t>
            </a:r>
          </a:p>
          <a:p>
            <a:pPr lvl="2"/>
            <a:r>
              <a:rPr lang="en-US" sz="1600" dirty="0" smtClean="0"/>
              <a:t>Othello</a:t>
            </a:r>
          </a:p>
          <a:p>
            <a:pPr lvl="2"/>
            <a:r>
              <a:rPr lang="en-US" sz="1600" dirty="0" smtClean="0"/>
              <a:t>Chess</a:t>
            </a:r>
          </a:p>
          <a:p>
            <a:pPr lvl="2"/>
            <a:r>
              <a:rPr lang="en-US" sz="1600" dirty="0" smtClean="0"/>
              <a:t>Checkers</a:t>
            </a:r>
          </a:p>
          <a:p>
            <a:pPr lvl="2"/>
            <a:endParaRPr lang="en-US" sz="1600" dirty="0" smtClean="0"/>
          </a:p>
        </p:txBody>
      </p:sp>
    </p:spTree>
    <p:extLst>
      <p:ext uri="{BB962C8B-B14F-4D97-AF65-F5344CB8AC3E}">
        <p14:creationId xmlns:p14="http://schemas.microsoft.com/office/powerpoint/2010/main" val="8984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309153"/>
            <a:ext cx="6347713" cy="1320800"/>
          </a:xfrm>
        </p:spPr>
        <p:txBody>
          <a:bodyPr/>
          <a:lstStyle/>
          <a:p>
            <a:r>
              <a:rPr lang="en-US" dirty="0" smtClean="0"/>
              <a:t>Player Format, Continued</a:t>
            </a:r>
            <a:endParaRPr lang="en-US" dirty="0"/>
          </a:p>
        </p:txBody>
      </p:sp>
      <p:sp>
        <p:nvSpPr>
          <p:cNvPr id="3" name="Content Placeholder 2"/>
          <p:cNvSpPr>
            <a:spLocks noGrp="1"/>
          </p:cNvSpPr>
          <p:nvPr>
            <p:ph idx="1"/>
          </p:nvPr>
        </p:nvSpPr>
        <p:spPr>
          <a:xfrm>
            <a:off x="622661" y="1123405"/>
            <a:ext cx="7136675" cy="5512525"/>
          </a:xfrm>
        </p:spPr>
        <p:txBody>
          <a:bodyPr>
            <a:normAutofit/>
          </a:bodyPr>
          <a:lstStyle/>
          <a:p>
            <a:r>
              <a:rPr lang="en-US" u="sng" dirty="0" smtClean="0"/>
              <a:t>Cooperative or Player versus the Environment </a:t>
            </a:r>
            <a:r>
              <a:rPr lang="en-US" dirty="0" smtClean="0"/>
              <a:t>(</a:t>
            </a:r>
            <a:r>
              <a:rPr lang="en-US" dirty="0" err="1" smtClean="0"/>
              <a:t>PvE</a:t>
            </a:r>
            <a:r>
              <a:rPr lang="en-US" dirty="0" smtClean="0"/>
              <a:t>)(Multiple players vs. the Game System). When you and your friends who are playing are working together. E.G. World of Warcraft.</a:t>
            </a:r>
          </a:p>
          <a:p>
            <a:pPr lvl="1"/>
            <a:r>
              <a:rPr lang="en-US" dirty="0" smtClean="0"/>
              <a:t>Examples?</a:t>
            </a:r>
          </a:p>
          <a:p>
            <a:r>
              <a:rPr lang="en-US" u="sng" dirty="0" smtClean="0"/>
              <a:t>One-against-many:</a:t>
            </a:r>
            <a:r>
              <a:rPr lang="en-US" dirty="0" smtClean="0"/>
              <a:t> Here, one player is chosen, and the rest try to stop or defeat that person. Common in the mini-games in Mario Party</a:t>
            </a:r>
          </a:p>
          <a:p>
            <a:r>
              <a:rPr lang="en-US" u="sng" dirty="0" smtClean="0"/>
              <a:t>Free-for-all:</a:t>
            </a:r>
            <a:r>
              <a:rPr lang="en-US" dirty="0" smtClean="0"/>
              <a:t> (one player vs. one player versus…) Most multiplayer games follow this format. Examples: Halo, Monopoly, etc.</a:t>
            </a:r>
          </a:p>
          <a:p>
            <a:r>
              <a:rPr lang="en-US" u="sng" dirty="0" smtClean="0"/>
              <a:t>Team Competition: </a:t>
            </a:r>
            <a:r>
              <a:rPr lang="en-US" dirty="0" smtClean="0"/>
              <a:t>(multiple players vs. multiple players vs. </a:t>
            </a:r>
            <a:r>
              <a:rPr lang="en-US" dirty="0" err="1" smtClean="0"/>
              <a:t>mult</a:t>
            </a:r>
            <a:r>
              <a:rPr lang="en-US" dirty="0" smtClean="0"/>
              <a:t>…) Most sport games follow this format, capture the flag, etc.</a:t>
            </a:r>
          </a:p>
          <a:p>
            <a:r>
              <a:rPr lang="en-US" u="sng" dirty="0" smtClean="0"/>
              <a:t>Predator Prey:</a:t>
            </a:r>
            <a:r>
              <a:rPr lang="en-US" dirty="0" smtClean="0"/>
              <a:t> Players form a circle, and people attack the person on their left, and defend against the one on the right (or vice versa). </a:t>
            </a:r>
            <a:endParaRPr lang="en-US" dirty="0"/>
          </a:p>
          <a:p>
            <a:r>
              <a:rPr lang="en-US" dirty="0" smtClean="0"/>
              <a:t>Assassin </a:t>
            </a:r>
            <a:r>
              <a:rPr lang="en-US" dirty="0" smtClean="0"/>
              <a:t>uses this </a:t>
            </a:r>
            <a:r>
              <a:rPr lang="en-US" dirty="0" smtClean="0"/>
              <a:t>structure; Exploding Kittens as well.</a:t>
            </a:r>
            <a:endParaRPr lang="en-US" u="sng" dirty="0" smtClean="0"/>
          </a:p>
        </p:txBody>
      </p:sp>
    </p:spTree>
    <p:extLst>
      <p:ext uri="{BB962C8B-B14F-4D97-AF65-F5344CB8AC3E}">
        <p14:creationId xmlns:p14="http://schemas.microsoft.com/office/powerpoint/2010/main" val="393673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96088"/>
            <a:ext cx="6347713" cy="801189"/>
          </a:xfrm>
        </p:spPr>
        <p:txBody>
          <a:bodyPr/>
          <a:lstStyle/>
          <a:p>
            <a:r>
              <a:rPr lang="en-US" dirty="0" smtClean="0"/>
              <a:t>Class Activity:</a:t>
            </a:r>
            <a:endParaRPr lang="en-US" dirty="0"/>
          </a:p>
        </p:txBody>
      </p:sp>
      <p:sp>
        <p:nvSpPr>
          <p:cNvPr id="3" name="Content Placeholder 2"/>
          <p:cNvSpPr>
            <a:spLocks noGrp="1"/>
          </p:cNvSpPr>
          <p:nvPr>
            <p:ph idx="1"/>
          </p:nvPr>
        </p:nvSpPr>
        <p:spPr>
          <a:xfrm>
            <a:off x="609599" y="1123406"/>
            <a:ext cx="6979920" cy="5460274"/>
          </a:xfrm>
        </p:spPr>
        <p:txBody>
          <a:bodyPr>
            <a:normAutofit lnSpcReduction="10000"/>
          </a:bodyPr>
          <a:lstStyle/>
          <a:p>
            <a:r>
              <a:rPr lang="en-US" dirty="0" smtClean="0"/>
              <a:t>Pull out a sticky note or index card from your binder. Next, complete the following (in 2 minutes), in groups based on who your sitting with.</a:t>
            </a:r>
          </a:p>
          <a:p>
            <a:r>
              <a:rPr lang="en-US" dirty="0" smtClean="0"/>
              <a:t>Write down as many of the categories as you can, and game examples you can think of that fit those categories. </a:t>
            </a:r>
          </a:p>
          <a:p>
            <a:r>
              <a:rPr lang="en-US" dirty="0" smtClean="0"/>
              <a:t>The team that gets the most points wins!</a:t>
            </a:r>
          </a:p>
          <a:p>
            <a:r>
              <a:rPr lang="en-US" dirty="0" smtClean="0"/>
              <a:t>Point Structure:</a:t>
            </a:r>
          </a:p>
          <a:p>
            <a:pPr lvl="1"/>
            <a:r>
              <a:rPr lang="en-US" dirty="0" smtClean="0"/>
              <a:t>2 points for every category exemplified correctly</a:t>
            </a:r>
          </a:p>
          <a:p>
            <a:pPr lvl="1"/>
            <a:r>
              <a:rPr lang="en-US" dirty="0" smtClean="0"/>
              <a:t>1 point for each game that is shown to exemplify that category</a:t>
            </a:r>
          </a:p>
          <a:p>
            <a:pPr lvl="1"/>
            <a:r>
              <a:rPr lang="en-US" dirty="0" smtClean="0"/>
              <a:t>You have 2 minutes…starting now!</a:t>
            </a:r>
          </a:p>
          <a:p>
            <a:r>
              <a:rPr lang="en-US" u="sng" dirty="0" smtClean="0"/>
              <a:t>Bonus</a:t>
            </a:r>
            <a:r>
              <a:rPr lang="en-US" dirty="0" smtClean="0"/>
              <a:t> </a:t>
            </a:r>
            <a:r>
              <a:rPr lang="en-US" u="sng" dirty="0" smtClean="0"/>
              <a:t>Round</a:t>
            </a:r>
            <a:r>
              <a:rPr lang="en-US" dirty="0" smtClean="0"/>
              <a:t>: Each team gets to spend 1 minute presenting a game as a </a:t>
            </a:r>
            <a:r>
              <a:rPr lang="en-US" b="1" u="sng" dirty="0" smtClean="0"/>
              <a:t>prime</a:t>
            </a:r>
            <a:r>
              <a:rPr lang="en-US" dirty="0" smtClean="0"/>
              <a:t> example of a category. You get 20 seconds to pick a game (no doubling up, please), and then 2 minutes to prepare what you’ll say.</a:t>
            </a:r>
          </a:p>
          <a:p>
            <a:r>
              <a:rPr lang="en-US" dirty="0" smtClean="0"/>
              <a:t>Winner gets 5 bonus points, 2</a:t>
            </a:r>
            <a:r>
              <a:rPr lang="en-US" baseline="30000" dirty="0" smtClean="0"/>
              <a:t>nd</a:t>
            </a:r>
            <a:r>
              <a:rPr lang="en-US" dirty="0" smtClean="0"/>
              <a:t> gets 3 points.</a:t>
            </a:r>
          </a:p>
          <a:p>
            <a:r>
              <a:rPr lang="en-US" dirty="0" smtClean="0"/>
              <a:t>Bonus </a:t>
            </a:r>
            <a:r>
              <a:rPr lang="en-US" dirty="0" err="1" smtClean="0"/>
              <a:t>Bonus</a:t>
            </a:r>
            <a:r>
              <a:rPr lang="en-US" dirty="0" smtClean="0"/>
              <a:t>: What category of game would this activity count as?</a:t>
            </a:r>
            <a:endParaRPr lang="en-US" dirty="0"/>
          </a:p>
        </p:txBody>
      </p:sp>
    </p:spTree>
    <p:extLst>
      <p:ext uri="{BB962C8B-B14F-4D97-AF65-F5344CB8AC3E}">
        <p14:creationId xmlns:p14="http://schemas.microsoft.com/office/powerpoint/2010/main" val="344881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548847" cy="814251"/>
          </a:xfrm>
        </p:spPr>
        <p:txBody>
          <a:bodyPr/>
          <a:lstStyle/>
          <a:p>
            <a:r>
              <a:rPr lang="en-US" dirty="0" smtClean="0"/>
              <a:t>Pick a Format:</a:t>
            </a:r>
            <a:endParaRPr lang="en-US" dirty="0"/>
          </a:p>
        </p:txBody>
      </p:sp>
      <p:sp>
        <p:nvSpPr>
          <p:cNvPr id="3" name="Content Placeholder 2"/>
          <p:cNvSpPr>
            <a:spLocks noGrp="1"/>
          </p:cNvSpPr>
          <p:nvPr>
            <p:ph idx="1"/>
          </p:nvPr>
        </p:nvSpPr>
        <p:spPr>
          <a:xfrm>
            <a:off x="609599" y="1541417"/>
            <a:ext cx="6875418" cy="4990011"/>
          </a:xfrm>
        </p:spPr>
        <p:txBody>
          <a:bodyPr>
            <a:normAutofit/>
          </a:bodyPr>
          <a:lstStyle/>
          <a:p>
            <a:r>
              <a:rPr lang="en-US" sz="2000" dirty="0" smtClean="0"/>
              <a:t>Pick one of the games that we have here in our class (not required, but will make it easier):</a:t>
            </a:r>
          </a:p>
          <a:p>
            <a:r>
              <a:rPr lang="en-US" sz="2000" dirty="0" smtClean="0"/>
              <a:t>Next, with those in your group, pick a </a:t>
            </a:r>
            <a:r>
              <a:rPr lang="en-US" sz="2000" u="sng" dirty="0" smtClean="0"/>
              <a:t>format</a:t>
            </a:r>
            <a:r>
              <a:rPr lang="en-US" sz="2000" dirty="0" smtClean="0"/>
              <a:t> </a:t>
            </a:r>
            <a:r>
              <a:rPr lang="en-US" sz="2000" u="sng" dirty="0" smtClean="0"/>
              <a:t>category</a:t>
            </a:r>
            <a:r>
              <a:rPr lang="en-US" sz="2000" dirty="0" smtClean="0"/>
              <a:t> that you’d like to create a poster for. One group per category.</a:t>
            </a:r>
          </a:p>
          <a:p>
            <a:r>
              <a:rPr lang="en-US" sz="2000" dirty="0" smtClean="0"/>
              <a:t>Next, pick some games that help </a:t>
            </a:r>
            <a:r>
              <a:rPr lang="en-US" sz="2000" b="1" u="sng" dirty="0" smtClean="0"/>
              <a:t>exemplify</a:t>
            </a:r>
            <a:r>
              <a:rPr lang="en-US" sz="2000" dirty="0" smtClean="0"/>
              <a:t> that category. Get to work</a:t>
            </a:r>
            <a:r>
              <a:rPr lang="en-US" sz="2000" dirty="0" smtClean="0"/>
              <a:t>! See Assignment for more info!</a:t>
            </a:r>
            <a:endParaRPr lang="en-US" sz="2000" dirty="0"/>
          </a:p>
        </p:txBody>
      </p:sp>
    </p:spTree>
    <p:extLst>
      <p:ext uri="{BB962C8B-B14F-4D97-AF65-F5344CB8AC3E}">
        <p14:creationId xmlns:p14="http://schemas.microsoft.com/office/powerpoint/2010/main" val="3101206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32241</TotalTime>
  <Words>599</Words>
  <Application>Microsoft Office PowerPoint</Application>
  <PresentationFormat>On-screen Show (4:3)</PresentationFormat>
  <Paragraphs>47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D9 – Bellringer!</vt:lpstr>
      <vt:lpstr>Core Game Elements</vt:lpstr>
      <vt:lpstr>Player Format</vt:lpstr>
      <vt:lpstr>Player Format, Continued</vt:lpstr>
      <vt:lpstr>Class Activity:</vt:lpstr>
      <vt:lpstr>Pick a Format: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Design</dc:title>
  <dc:creator>Joseph Wright</dc:creator>
  <cp:lastModifiedBy>Joseph Wright</cp:lastModifiedBy>
  <cp:revision>94</cp:revision>
  <dcterms:created xsi:type="dcterms:W3CDTF">2017-08-16T16:27:19Z</dcterms:created>
  <dcterms:modified xsi:type="dcterms:W3CDTF">2019-02-01T14:38:50Z</dcterms:modified>
</cp:coreProperties>
</file>